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345" r:id="rId4"/>
    <p:sldId id="258" r:id="rId5"/>
    <p:sldId id="259" r:id="rId6"/>
    <p:sldId id="260" r:id="rId7"/>
    <p:sldId id="261" r:id="rId8"/>
    <p:sldId id="342" r:id="rId9"/>
    <p:sldId id="343" r:id="rId10"/>
    <p:sldId id="344" r:id="rId11"/>
    <p:sldId id="262" r:id="rId12"/>
    <p:sldId id="263" r:id="rId13"/>
    <p:sldId id="264" r:id="rId14"/>
    <p:sldId id="266" r:id="rId15"/>
    <p:sldId id="267" r:id="rId16"/>
    <p:sldId id="268" r:id="rId17"/>
    <p:sldId id="269" r:id="rId18"/>
    <p:sldId id="346" r:id="rId19"/>
    <p:sldId id="347" r:id="rId20"/>
    <p:sldId id="348" r:id="rId21"/>
    <p:sldId id="349" r:id="rId22"/>
    <p:sldId id="350" r:id="rId23"/>
    <p:sldId id="270" r:id="rId24"/>
    <p:sldId id="339" r:id="rId25"/>
    <p:sldId id="340" r:id="rId26"/>
    <p:sldId id="271" r:id="rId27"/>
    <p:sldId id="341" r:id="rId28"/>
  </p:sldIdLst>
  <p:sldSz cx="12192000" cy="6858000"/>
  <p:notesSz cx="12192000" cy="6858000"/>
  <p:defaultTextStyle>
    <a:defPPr>
      <a:defRPr lang="en-US"/>
    </a:defPPr>
    <a:lvl1pPr algn="l">
      <a:spcBef>
        <a:spcPts val="0"/>
      </a:spcBef>
      <a:spcAft>
        <a:spcPts val="0"/>
      </a:spcAft>
      <a:defRPr>
        <a:solidFill>
          <a:schemeClr val="tx1"/>
        </a:solidFill>
        <a:latin typeface="Arial"/>
        <a:ea typeface="+mn-ea"/>
        <a:cs typeface="Arial"/>
      </a:defRPr>
    </a:lvl1pPr>
    <a:lvl2pPr marL="457200" algn="l">
      <a:spcBef>
        <a:spcPts val="0"/>
      </a:spcBef>
      <a:spcAft>
        <a:spcPts val="0"/>
      </a:spcAft>
      <a:defRPr>
        <a:solidFill>
          <a:schemeClr val="tx1"/>
        </a:solidFill>
        <a:latin typeface="Arial"/>
        <a:ea typeface="+mn-ea"/>
        <a:cs typeface="Arial"/>
      </a:defRPr>
    </a:lvl2pPr>
    <a:lvl3pPr marL="914400" algn="l">
      <a:spcBef>
        <a:spcPts val="0"/>
      </a:spcBef>
      <a:spcAft>
        <a:spcPts val="0"/>
      </a:spcAft>
      <a:defRPr>
        <a:solidFill>
          <a:schemeClr val="tx1"/>
        </a:solidFill>
        <a:latin typeface="Arial"/>
        <a:ea typeface="+mn-ea"/>
        <a:cs typeface="Arial"/>
      </a:defRPr>
    </a:lvl3pPr>
    <a:lvl4pPr marL="1371600" algn="l">
      <a:spcBef>
        <a:spcPts val="0"/>
      </a:spcBef>
      <a:spcAft>
        <a:spcPts val="0"/>
      </a:spcAft>
      <a:defRPr>
        <a:solidFill>
          <a:schemeClr val="tx1"/>
        </a:solidFill>
        <a:latin typeface="Arial"/>
        <a:ea typeface="+mn-ea"/>
        <a:cs typeface="Arial"/>
      </a:defRPr>
    </a:lvl4pPr>
    <a:lvl5pPr marL="1828800" algn="l">
      <a:spcBef>
        <a:spcPts val="0"/>
      </a:spcBef>
      <a:spcAft>
        <a:spcPts val="0"/>
      </a:spcAft>
      <a:defRPr>
        <a:solidFill>
          <a:schemeClr val="tx1"/>
        </a:solidFill>
        <a:latin typeface="Arial"/>
        <a:ea typeface="+mn-ea"/>
        <a:cs typeface="Arial"/>
      </a:defRPr>
    </a:lvl5pPr>
    <a:lvl6pPr marL="2286000" algn="l" defTabSz="914400">
      <a:defRPr>
        <a:solidFill>
          <a:schemeClr val="tx1"/>
        </a:solidFill>
        <a:latin typeface="Arial"/>
        <a:ea typeface="+mn-ea"/>
        <a:cs typeface="Arial"/>
      </a:defRPr>
    </a:lvl6pPr>
    <a:lvl7pPr marL="2743200" algn="l" defTabSz="914400">
      <a:defRPr>
        <a:solidFill>
          <a:schemeClr val="tx1"/>
        </a:solidFill>
        <a:latin typeface="Arial"/>
        <a:ea typeface="+mn-ea"/>
        <a:cs typeface="Arial"/>
      </a:defRPr>
    </a:lvl7pPr>
    <a:lvl8pPr marL="3200400" algn="l" defTabSz="914400">
      <a:defRPr>
        <a:solidFill>
          <a:schemeClr val="tx1"/>
        </a:solidFill>
        <a:latin typeface="Arial"/>
        <a:ea typeface="+mn-ea"/>
        <a:cs typeface="Arial"/>
      </a:defRPr>
    </a:lvl8pPr>
    <a:lvl9pPr marL="3657600" algn="l" defTabSz="914400">
      <a:defRPr>
        <a:solidFill>
          <a:schemeClr val="tx1"/>
        </a:solidFill>
        <a:latin typeface="Arial"/>
        <a:ea typeface="+mn-ea"/>
        <a:cs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242880C-CCA9-7576-DB5D-478C4B722AB4}">
  <a:tblStyle styleId="{1EF7A874-4FC7-2A2B-C352-AFF6FADA80F9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>
              <a:solidFill>
                <a:schemeClr val="lt1"/>
              </a:solidFill>
            </a:ln>
          </a:left>
          <a:right>
            <a:ln w="12700">
              <a:solidFill>
                <a:schemeClr val="lt1"/>
              </a:solidFill>
            </a:ln>
          </a:right>
          <a:top>
            <a:ln w="12700">
              <a:solidFill>
                <a:schemeClr val="lt1"/>
              </a:solidFill>
            </a:ln>
          </a:top>
          <a:bottom>
            <a:ln w="12700">
              <a:solidFill>
                <a:schemeClr val="lt1"/>
              </a:solidFill>
            </a:ln>
          </a:bottom>
          <a:insideH>
            <a:ln w="12700">
              <a:solidFill>
                <a:schemeClr val="lt1"/>
              </a:solidFill>
            </a:ln>
          </a:insideH>
          <a:insideV>
            <a:ln w="12700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  <a:fill>
          <a:solidFill>
            <a:schemeClr val="accent1">
              <a:tint val="40000"/>
            </a:schemeClr>
          </a:solidFill>
        </a:fill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prstClr val="black"/>
        </a:fontRef>
        <a:schemeClr val="lt1"/>
      </a:tcTxStyle>
      <a:tcStyle>
        <a:tcBdr>
          <a:bottom>
            <a:ln w="38100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F242880C-CCA9-7576-DB5D-478C4B722AB4}" styleName="No Style, Table Grid">
    <a:wholeTbl>
      <a:tcTxStyle>
        <a:fontRef idx="minor">
          <a:srgbClr val="000000"/>
        </a:fontRef>
        <a:schemeClr val="tx1"/>
      </a:tcTxStyle>
      <a:tcStyle>
        <a:tcBdr>
          <a:left>
            <a:ln w="12700">
              <a:solidFill>
                <a:schemeClr val="tx1"/>
              </a:solidFill>
            </a:ln>
          </a:left>
          <a:right>
            <a:ln w="12700">
              <a:solidFill>
                <a:schemeClr val="tx1"/>
              </a:solidFill>
            </a:ln>
          </a:right>
          <a:top>
            <a:ln w="12700">
              <a:solidFill>
                <a:schemeClr val="tx1"/>
              </a:solidFill>
            </a:ln>
          </a:top>
          <a:bottom>
            <a:ln w="12700">
              <a:solidFill>
                <a:schemeClr val="tx1"/>
              </a:solidFill>
            </a:ln>
          </a:bottom>
          <a:insideH>
            <a:ln w="12700">
              <a:solidFill>
                <a:schemeClr val="tx1"/>
              </a:solidFill>
            </a:ln>
          </a:insideH>
          <a:insideV>
            <a:ln w="12700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834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206500" y="3648076"/>
            <a:ext cx="9753600" cy="1279525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 bwMode="auto">
          <a:xfrm>
            <a:off x="1219200" y="5048250"/>
            <a:ext cx="97536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 bwMode="auto">
          <a:xfrm>
            <a:off x="1206500" y="3648076"/>
            <a:ext cx="304800" cy="1279525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/>
          <p:cNvSpPr/>
          <p:nvPr/>
        </p:nvSpPr>
        <p:spPr bwMode="auto">
          <a:xfrm>
            <a:off x="1219200" y="5048250"/>
            <a:ext cx="3048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 bwMode="auto">
          <a:xfrm>
            <a:off x="1625600" y="3886200"/>
            <a:ext cx="9144000" cy="990600"/>
          </a:xfrm>
        </p:spPr>
        <p:txBody>
          <a:bodyPr anchor="t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 bwMode="auto">
          <a:xfrm>
            <a:off x="1625600" y="5124450"/>
            <a:ext cx="9144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/>
          </a:p>
        </p:txBody>
      </p:sp>
      <p:sp>
        <p:nvSpPr>
          <p:cNvPr id="10" name="Date Placeholder 27"/>
          <p:cNvSpPr>
            <a:spLocks noGrp="1"/>
          </p:cNvSpPr>
          <p:nvPr>
            <p:ph type="dt" sz="half" idx="10"/>
          </p:nvPr>
        </p:nvSpPr>
        <p:spPr bwMode="auto">
          <a:xfrm>
            <a:off x="8534400" y="6354763"/>
            <a:ext cx="3048000" cy="366712"/>
          </a:xfrm>
        </p:spPr>
        <p:txBody>
          <a:bodyPr/>
          <a:lstStyle>
            <a:lvl1pPr>
              <a:defRPr sz="1400"/>
            </a:lvl1pPr>
          </a:lstStyle>
          <a:p>
            <a:pPr>
              <a:defRPr/>
            </a:pPr>
            <a:fld id="{DC5AADC7-7832-43E0-8793-87F2721D1E06}" type="datetimeFigureOut">
              <a:rPr lang="en-US"/>
              <a:t>11/29/2024</a:t>
            </a:fld>
            <a:endParaRPr lang="en-US"/>
          </a:p>
        </p:txBody>
      </p:sp>
      <p:sp>
        <p:nvSpPr>
          <p:cNvPr id="11" name="Footer Placeholder 16"/>
          <p:cNvSpPr>
            <a:spLocks noGrp="1"/>
          </p:cNvSpPr>
          <p:nvPr>
            <p:ph type="ftr" sz="quarter" idx="11"/>
          </p:nvPr>
        </p:nvSpPr>
        <p:spPr bwMode="auto">
          <a:xfrm>
            <a:off x="3865033" y="6354763"/>
            <a:ext cx="4633384" cy="3667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621367" y="6354763"/>
            <a:ext cx="1625600" cy="3667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4CCC40-40AA-4F72-96AC-7096C37EACEB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5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6" name="Date Placeholder 1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56A0283D-2DA6-4383-9B6A-BA141C2A60F2}" type="datetimeFigureOut">
              <a:rPr lang="en-US"/>
              <a:t>11/29/2024</a:t>
            </a:fld>
            <a:endParaRPr lang="en-US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22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79A06BE4-EA64-4531-B3F2-2956A7E3AB50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vertTitleAndTx" preserve="1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traight Connector 10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algn="ctr">
            <a:solidFill>
              <a:schemeClr val="accent2"/>
            </a:solidFill>
            <a:prstDash val="dash"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Isosceles Triangle 4"/>
          <p:cNvSpPr>
            <a:spLocks noChangeAspect="1"/>
          </p:cNvSpPr>
          <p:nvPr/>
        </p:nvSpPr>
        <p:spPr bwMode="auto">
          <a:xfrm rot="5400000">
            <a:off x="590549" y="6447367"/>
            <a:ext cx="190500" cy="160867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Straight Connector 12"/>
          <p:cNvSpPr>
            <a:spLocks noChangeShapeType="1"/>
          </p:cNvSpPr>
          <p:nvPr/>
        </p:nvSpPr>
        <p:spPr bwMode="auto">
          <a:xfrm rot="5400000">
            <a:off x="5816071" y="3201988"/>
            <a:ext cx="5851525" cy="0"/>
          </a:xfrm>
          <a:prstGeom prst="line">
            <a:avLst/>
          </a:prstGeom>
          <a:noFill/>
          <a:ln w="9525" algn="ctr">
            <a:solidFill>
              <a:schemeClr val="accent2"/>
            </a:solidFill>
            <a:prstDash val="dash"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839200" y="274639"/>
            <a:ext cx="2743200" cy="5851525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609600" y="274639"/>
            <a:ext cx="8026400" cy="5851525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40EEB0AA-1E4C-41A5-B7A3-1B138B44CF20}" type="datetimeFigureOut">
              <a:rPr lang="en-US"/>
              <a:t>11/29/2024</a:t>
            </a:fld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6E8C1201-D9AA-436B-8799-CDAC7B0114D8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5" name="Content Placeholder 7"/>
          <p:cNvSpPr>
            <a:spLocks noGrp="1"/>
          </p:cNvSpPr>
          <p:nvPr>
            <p:ph sz="quarter" idx="1"/>
          </p:nvPr>
        </p:nvSpPr>
        <p:spPr bwMode="auto">
          <a:xfrm>
            <a:off x="609600" y="1219200"/>
            <a:ext cx="10972800" cy="4937760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6" name="Date Placeholder 1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838FA259-D490-4772-8BA4-E5A96941CBEE}" type="datetimeFigureOut">
              <a:rPr lang="en-US"/>
              <a:t>11/29/2024</a:t>
            </a:fld>
            <a:endParaRPr lang="en-US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22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E5995FB5-436F-44E1-89C3-BE2B0E8829DE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secHead" preserve="1" userDrawn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219200" y="2819401"/>
            <a:ext cx="9753600" cy="1279525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 bwMode="auto">
          <a:xfrm>
            <a:off x="1219200" y="2819401"/>
            <a:ext cx="304800" cy="1279525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 bwMode="auto">
          <a:xfrm>
            <a:off x="1625600" y="2971800"/>
            <a:ext cx="9144000" cy="1066800"/>
          </a:xfrm>
        </p:spPr>
        <p:txBody>
          <a:bodyPr anchor="t"/>
          <a:lstStyle>
            <a:lvl1pPr algn="r">
              <a:buNone/>
              <a:defRPr sz="3200" b="0" cap="none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727199" y="4267200"/>
            <a:ext cx="9042400" cy="11430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 bwMode="auto">
          <a:xfrm>
            <a:off x="8534400" y="6354763"/>
            <a:ext cx="3048000" cy="3667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9F41B3-CAB6-4DA2-95F3-EE29EB55600C}" type="datetimeFigureOut">
              <a:rPr lang="en-US"/>
              <a:t>11/29/2024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3865033" y="6354763"/>
            <a:ext cx="4633384" cy="3667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426634" y="6354763"/>
            <a:ext cx="2027767" cy="3667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3A3705-18B9-44D3-A06B-5CDAABCA3230}" type="slidenum">
              <a:rPr lang="en-US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>
          <a:xfrm>
            <a:off x="609600" y="228600"/>
            <a:ext cx="10972800" cy="914400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5" name="Content Placeholder 8"/>
          <p:cNvSpPr>
            <a:spLocks noGrp="1"/>
          </p:cNvSpPr>
          <p:nvPr>
            <p:ph sz="quarter" idx="1"/>
          </p:nvPr>
        </p:nvSpPr>
        <p:spPr bwMode="auto">
          <a:xfrm>
            <a:off x="609600" y="1219200"/>
            <a:ext cx="5388864" cy="4937760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6" name="Content Placeholder 10"/>
          <p:cNvSpPr>
            <a:spLocks noGrp="1"/>
          </p:cNvSpPr>
          <p:nvPr>
            <p:ph sz="quarter" idx="2"/>
          </p:nvPr>
        </p:nvSpPr>
        <p:spPr bwMode="auto">
          <a:xfrm>
            <a:off x="6176264" y="1216151"/>
            <a:ext cx="5388864" cy="4937760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7" name="Date Placeholder 1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C372C110-8DB8-4E0B-A66E-132DABC76A4B}" type="datetimeFigureOut">
              <a:rPr lang="en-US"/>
              <a:t>11/29/2024</a:t>
            </a:fld>
            <a:endParaRPr lang="en-US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22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31224C3A-9550-4077-BFBB-BECD62BBB55A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285875"/>
            <a:ext cx="5386917" cy="68580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3"/>
          </p:nvPr>
        </p:nvSpPr>
        <p:spPr bwMode="auto">
          <a:xfrm>
            <a:off x="6197601" y="1295400"/>
            <a:ext cx="5389033" cy="6858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7" name="Content Placeholder 10"/>
          <p:cNvSpPr>
            <a:spLocks noGrp="1"/>
          </p:cNvSpPr>
          <p:nvPr>
            <p:ph sz="quarter" idx="2"/>
          </p:nvPr>
        </p:nvSpPr>
        <p:spPr bwMode="auto">
          <a:xfrm>
            <a:off x="609600" y="2133600"/>
            <a:ext cx="5384800" cy="4038600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8" name="Content Placeholder 12"/>
          <p:cNvSpPr>
            <a:spLocks noGrp="1"/>
          </p:cNvSpPr>
          <p:nvPr>
            <p:ph sz="quarter" idx="4"/>
          </p:nvPr>
        </p:nvSpPr>
        <p:spPr bwMode="auto">
          <a:xfrm>
            <a:off x="6197600" y="2133600"/>
            <a:ext cx="5384800" cy="4038600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9" name="Date Placeholder 1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5BAB2831-DA27-49C5-B78A-4F0CC2616527}" type="datetimeFigureOut">
              <a:rPr lang="en-US"/>
              <a:t>11/29/2024</a:t>
            </a:fld>
            <a:endParaRPr lang="en-US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Slide Number Placeholder 22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4882D549-A3C4-46C2-A018-933326AD641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Isosceles Triangle 2"/>
          <p:cNvSpPr>
            <a:spLocks noChangeAspect="1"/>
          </p:cNvSpPr>
          <p:nvPr/>
        </p:nvSpPr>
        <p:spPr bwMode="auto">
          <a:xfrm rot="5400000">
            <a:off x="590549" y="6447367"/>
            <a:ext cx="190500" cy="160867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 bwMode="auto">
          <a:xfrm>
            <a:off x="609600" y="228600"/>
            <a:ext cx="10972800" cy="914400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6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EC1433BC-C8ED-4447-8846-AEEE7D65A7D4}" type="datetimeFigureOut">
              <a:rPr lang="en-US"/>
              <a:t>11/29/2024</a:t>
            </a:fld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97C51585-E8BD-42EE-AB10-751E3C099621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blank" preserve="1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traight Connector 10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algn="ctr">
            <a:solidFill>
              <a:schemeClr val="accent2"/>
            </a:solidFill>
            <a:prstDash val="dash"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Isosceles Triangle 2"/>
          <p:cNvSpPr>
            <a:spLocks noChangeAspect="1"/>
          </p:cNvSpPr>
          <p:nvPr/>
        </p:nvSpPr>
        <p:spPr bwMode="auto">
          <a:xfrm rot="5400000">
            <a:off x="590549" y="6447367"/>
            <a:ext cx="190500" cy="160867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E1C0A730-9100-4433-B623-5867FDC2F7F5}" type="datetimeFigureOut">
              <a:rPr lang="en-US"/>
              <a:t>11/29/2024</a:t>
            </a:fld>
            <a:endParaRPr lang="en-US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4C454CBC-173F-4403-9A58-AEB4BEDE8A8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objTx" preserve="1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traight Connector 10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algn="ctr">
            <a:solidFill>
              <a:schemeClr val="accent2"/>
            </a:solidFill>
            <a:prstDash val="dash"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traight Connector 11"/>
          <p:cNvSpPr>
            <a:spLocks noChangeShapeType="1"/>
          </p:cNvSpPr>
          <p:nvPr/>
        </p:nvSpPr>
        <p:spPr bwMode="auto">
          <a:xfrm rot="5400000">
            <a:off x="5220229" y="3324226"/>
            <a:ext cx="6035675" cy="0"/>
          </a:xfrm>
          <a:prstGeom prst="line">
            <a:avLst/>
          </a:prstGeom>
          <a:noFill/>
          <a:ln w="9525" algn="ctr">
            <a:solidFill>
              <a:schemeClr val="accent2"/>
            </a:solidFill>
            <a:prstDash val="dash"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Isosceles Triangle 6"/>
          <p:cNvSpPr>
            <a:spLocks noChangeAspect="1"/>
          </p:cNvSpPr>
          <p:nvPr/>
        </p:nvSpPr>
        <p:spPr bwMode="auto">
          <a:xfrm rot="5400000">
            <a:off x="590549" y="6447367"/>
            <a:ext cx="190500" cy="160867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 bwMode="auto">
          <a:xfrm>
            <a:off x="8432800" y="304800"/>
            <a:ext cx="3352800" cy="838200"/>
          </a:xfrm>
        </p:spPr>
        <p:txBody>
          <a:bodyPr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8" name="Text Placeholder 2"/>
          <p:cNvSpPr>
            <a:spLocks noGrp="1"/>
          </p:cNvSpPr>
          <p:nvPr>
            <p:ph type="body" idx="2"/>
          </p:nvPr>
        </p:nvSpPr>
        <p:spPr bwMode="auto">
          <a:xfrm>
            <a:off x="8432800" y="1219200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9" name="Content Placeholder 11"/>
          <p:cNvSpPr>
            <a:spLocks noGrp="1"/>
          </p:cNvSpPr>
          <p:nvPr>
            <p:ph sz="quarter" idx="1"/>
          </p:nvPr>
        </p:nvSpPr>
        <p:spPr bwMode="auto">
          <a:xfrm>
            <a:off x="406400" y="304800"/>
            <a:ext cx="7620000" cy="5715000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10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782E802B-7A39-4701-A92E-AF8A1DEC8F24}" type="datetimeFigureOut">
              <a:rPr lang="en-US"/>
              <a:t>11/29/2024</a:t>
            </a:fld>
            <a:endParaRPr lang="en-US"/>
          </a:p>
        </p:txBody>
      </p:sp>
      <p:sp>
        <p:nvSpPr>
          <p:cNvPr id="11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B8AB14C5-070E-46ED-8232-E54D46ED3F26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picTx" preserve="1" userDrawn="1">
  <p:cSld name="Picture with Cap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traight Connector 10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algn="ctr">
            <a:solidFill>
              <a:schemeClr val="accent2"/>
            </a:solidFill>
            <a:prstDash val="dash"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Isosceles Triangle 5"/>
          <p:cNvSpPr>
            <a:spLocks noChangeAspect="1"/>
          </p:cNvSpPr>
          <p:nvPr/>
        </p:nvSpPr>
        <p:spPr bwMode="auto">
          <a:xfrm rot="5400000">
            <a:off x="590549" y="6447367"/>
            <a:ext cx="190500" cy="160867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6"/>
          <p:cNvSpPr/>
          <p:nvPr/>
        </p:nvSpPr>
        <p:spPr bwMode="auto">
          <a:xfrm>
            <a:off x="609601" y="500063"/>
            <a:ext cx="243417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 bwMode="auto">
          <a:xfrm>
            <a:off x="609600" y="500856"/>
            <a:ext cx="10972800" cy="67468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 bwMode="auto">
          <a:xfrm>
            <a:off x="609600" y="1905000"/>
            <a:ext cx="10972800" cy="4270248"/>
          </a:xfrm>
          <a:prstGeom prst="rect">
            <a:avLst/>
          </a:prstGeo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pPr lvl="0">
              <a:defRPr/>
            </a:pPr>
            <a:r>
              <a:rPr lang="en-US"/>
              <a:t>Click icon to add picture</a:t>
            </a:r>
            <a:endParaRPr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609600" y="1219200"/>
            <a:ext cx="10972800" cy="533400"/>
          </a:xfrm>
        </p:spPr>
        <p:txBody>
          <a:bodyPr anchor="ctr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0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FCFBAC08-D583-4FFC-B205-6B3883A027A7}" type="datetimeFigureOut">
              <a:rPr lang="en-US"/>
              <a:t>11/29/2024</a:t>
            </a:fld>
            <a:endParaRPr lang="en-US"/>
          </a:p>
        </p:txBody>
      </p:sp>
      <p:sp>
        <p:nvSpPr>
          <p:cNvPr id="11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EC0828F5-F79F-4053-A412-7B92C044E442}" type="slidenum">
              <a:rPr lang="en-US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Placeholder 21"/>
          <p:cNvSpPr>
            <a:spLocks noGrp="1"/>
          </p:cNvSpPr>
          <p:nvPr>
            <p:ph type="title"/>
          </p:nvPr>
        </p:nvSpPr>
        <p:spPr bwMode="auto">
          <a:xfrm>
            <a:off x="609600" y="152400"/>
            <a:ext cx="10972800" cy="9906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5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609600" y="1219200"/>
            <a:ext cx="10972800" cy="49101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6" name="Date Placeholder 13"/>
          <p:cNvSpPr>
            <a:spLocks noGrp="1"/>
          </p:cNvSpPr>
          <p:nvPr>
            <p:ph type="dt" sz="half" idx="2"/>
          </p:nvPr>
        </p:nvSpPr>
        <p:spPr bwMode="auto">
          <a:xfrm>
            <a:off x="8534401" y="6356351"/>
            <a:ext cx="3052233" cy="365125"/>
          </a:xfrm>
          <a:prstGeom prst="rect">
            <a:avLst/>
          </a:prstGeom>
        </p:spPr>
        <p:txBody>
          <a:bodyPr vert="horz"/>
          <a:lstStyle>
            <a:lvl1pPr algn="l">
              <a:spcBef>
                <a:spcPts val="0"/>
              </a:spcBef>
              <a:spcAft>
                <a:spcPts val="0"/>
              </a:spcAft>
              <a:defRPr sz="1400">
                <a:solidFill>
                  <a:schemeClr val="tx2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1B731DC5-A3A1-4B9E-BC6B-E91AA1139B39}" type="datetimeFigureOut">
              <a:rPr lang="en-US"/>
              <a:t>11/29/2024</a:t>
            </a:fld>
            <a:endParaRPr lang="en-US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"/>
          </p:nvPr>
        </p:nvSpPr>
        <p:spPr bwMode="auto">
          <a:xfrm>
            <a:off x="3865033" y="6356351"/>
            <a:ext cx="4673600" cy="365125"/>
          </a:xfrm>
          <a:prstGeom prst="rect">
            <a:avLst/>
          </a:prstGeom>
        </p:spPr>
        <p:txBody>
          <a:bodyPr vert="horz"/>
          <a:lstStyle>
            <a:lvl1pPr algn="r">
              <a:spcBef>
                <a:spcPts val="0"/>
              </a:spcBef>
              <a:spcAft>
                <a:spcPts val="0"/>
              </a:spcAft>
              <a:defRPr sz="1400">
                <a:solidFill>
                  <a:schemeClr val="tx2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22"/>
          <p:cNvSpPr>
            <a:spLocks noGrp="1"/>
          </p:cNvSpPr>
          <p:nvPr>
            <p:ph type="sldNum" sz="quarter" idx="4"/>
          </p:nvPr>
        </p:nvSpPr>
        <p:spPr bwMode="auto">
          <a:xfrm>
            <a:off x="817033" y="6356351"/>
            <a:ext cx="2641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tx2"/>
                </a:solidFill>
                <a:latin typeface="Gill Sans MT"/>
              </a:defRPr>
            </a:lvl1pPr>
          </a:lstStyle>
          <a:p>
            <a:pPr>
              <a:defRPr/>
            </a:pPr>
            <a:fld id="{C3CDC2CF-3C8F-4C6F-83D2-9D49EBAB2745}" type="slidenum">
              <a:rPr lang="en-US"/>
              <a:t>‹#›</a:t>
            </a:fld>
            <a:endParaRPr lang="en-US"/>
          </a:p>
        </p:txBody>
      </p:sp>
      <p:sp>
        <p:nvSpPr>
          <p:cNvPr id="9" name="Straight Connector 2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algn="ctr">
            <a:solidFill>
              <a:schemeClr val="accent2"/>
            </a:solidFill>
            <a:prstDash val="dash"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Straight Connector 28"/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 algn="ctr">
            <a:solidFill>
              <a:schemeClr val="accent2"/>
            </a:solidFill>
            <a:prstDash val="dash"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1" name="Isosceles Triangle 9"/>
          <p:cNvSpPr>
            <a:spLocks noChangeAspect="1"/>
          </p:cNvSpPr>
          <p:nvPr/>
        </p:nvSpPr>
        <p:spPr bwMode="auto">
          <a:xfrm rot="5400000">
            <a:off x="590549" y="6447367"/>
            <a:ext cx="190500" cy="160867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>
        <a:spcBef>
          <a:spcPts val="0"/>
        </a:spcBef>
        <a:spcAft>
          <a:spcPts val="0"/>
        </a:spcAft>
        <a:defRPr sz="3200">
          <a:solidFill>
            <a:schemeClr val="tx2"/>
          </a:solidFill>
          <a:latin typeface="+mj-lt"/>
          <a:ea typeface="+mj-ea"/>
          <a:cs typeface="+mj-cs"/>
        </a:defRPr>
      </a:lvl1pPr>
      <a:lvl2pPr algn="l">
        <a:spcBef>
          <a:spcPts val="0"/>
        </a:spcBef>
        <a:spcAft>
          <a:spcPts val="0"/>
        </a:spcAft>
        <a:defRPr sz="3200">
          <a:solidFill>
            <a:schemeClr val="tx2"/>
          </a:solidFill>
          <a:latin typeface="Bookman Old Style"/>
        </a:defRPr>
      </a:lvl2pPr>
      <a:lvl3pPr algn="l">
        <a:spcBef>
          <a:spcPts val="0"/>
        </a:spcBef>
        <a:spcAft>
          <a:spcPts val="0"/>
        </a:spcAft>
        <a:defRPr sz="3200">
          <a:solidFill>
            <a:schemeClr val="tx2"/>
          </a:solidFill>
          <a:latin typeface="Bookman Old Style"/>
        </a:defRPr>
      </a:lvl3pPr>
      <a:lvl4pPr algn="l">
        <a:spcBef>
          <a:spcPts val="0"/>
        </a:spcBef>
        <a:spcAft>
          <a:spcPts val="0"/>
        </a:spcAft>
        <a:defRPr sz="3200">
          <a:solidFill>
            <a:schemeClr val="tx2"/>
          </a:solidFill>
          <a:latin typeface="Bookman Old Style"/>
        </a:defRPr>
      </a:lvl4pPr>
      <a:lvl5pPr algn="l">
        <a:spcBef>
          <a:spcPts val="0"/>
        </a:spcBef>
        <a:spcAft>
          <a:spcPts val="0"/>
        </a:spcAft>
        <a:defRPr sz="3200">
          <a:solidFill>
            <a:schemeClr val="tx2"/>
          </a:solidFill>
          <a:latin typeface="Bookman Old Style"/>
        </a:defRPr>
      </a:lvl5pPr>
      <a:lvl6pPr marL="457200" algn="l">
        <a:spcBef>
          <a:spcPts val="0"/>
        </a:spcBef>
        <a:spcAft>
          <a:spcPts val="0"/>
        </a:spcAft>
        <a:defRPr sz="3200">
          <a:solidFill>
            <a:schemeClr val="tx2"/>
          </a:solidFill>
          <a:latin typeface="Bookman Old Style"/>
        </a:defRPr>
      </a:lvl6pPr>
      <a:lvl7pPr marL="914400" algn="l">
        <a:spcBef>
          <a:spcPts val="0"/>
        </a:spcBef>
        <a:spcAft>
          <a:spcPts val="0"/>
        </a:spcAft>
        <a:defRPr sz="3200">
          <a:solidFill>
            <a:schemeClr val="tx2"/>
          </a:solidFill>
          <a:latin typeface="Bookman Old Style"/>
        </a:defRPr>
      </a:lvl7pPr>
      <a:lvl8pPr marL="1371600" algn="l">
        <a:spcBef>
          <a:spcPts val="0"/>
        </a:spcBef>
        <a:spcAft>
          <a:spcPts val="0"/>
        </a:spcAft>
        <a:defRPr sz="3200">
          <a:solidFill>
            <a:schemeClr val="tx2"/>
          </a:solidFill>
          <a:latin typeface="Bookman Old Style"/>
        </a:defRPr>
      </a:lvl8pPr>
      <a:lvl9pPr marL="1828800" algn="l">
        <a:spcBef>
          <a:spcPts val="0"/>
        </a:spcBef>
        <a:spcAft>
          <a:spcPts val="0"/>
        </a:spcAft>
        <a:defRPr sz="3200">
          <a:solidFill>
            <a:schemeClr val="tx2"/>
          </a:solidFill>
          <a:latin typeface="Bookman Old Style"/>
        </a:defRPr>
      </a:lvl9pPr>
    </p:titleStyle>
    <p:bodyStyle>
      <a:lvl1pPr marL="273050" indent="-273050" algn="l">
        <a:spcBef>
          <a:spcPts val="600"/>
        </a:spcBef>
        <a:spcAft>
          <a:spcPts val="0"/>
        </a:spcAft>
        <a:buClr>
          <a:schemeClr val="accent1"/>
        </a:buClr>
        <a:buSzPct val="76000"/>
        <a:buFont typeface="Wingdings 3"/>
        <a:buChar char=""/>
        <a:defRPr sz="2600">
          <a:solidFill>
            <a:schemeClr val="tx1"/>
          </a:solidFill>
          <a:latin typeface="+mn-lt"/>
          <a:ea typeface="+mn-ea"/>
          <a:cs typeface="+mn-cs"/>
        </a:defRPr>
      </a:lvl1pPr>
      <a:lvl2pPr marL="547688" indent="-273050" algn="l">
        <a:spcBef>
          <a:spcPts val="500"/>
        </a:spcBef>
        <a:spcAft>
          <a:spcPts val="0"/>
        </a:spcAft>
        <a:buClr>
          <a:schemeClr val="accent2"/>
        </a:buClr>
        <a:buSzPct val="76000"/>
        <a:buFont typeface="Wingdings 3"/>
        <a:buChar char=""/>
        <a:defRPr sz="2300">
          <a:solidFill>
            <a:schemeClr val="tx2"/>
          </a:solidFill>
          <a:latin typeface="+mn-lt"/>
          <a:ea typeface="+mn-ea"/>
          <a:cs typeface="+mn-cs"/>
        </a:defRPr>
      </a:lvl2pPr>
      <a:lvl3pPr marL="822325" indent="-228600" algn="l">
        <a:spcBef>
          <a:spcPts val="500"/>
        </a:spcBef>
        <a:spcAft>
          <a:spcPts val="0"/>
        </a:spcAft>
        <a:buClr>
          <a:srgbClr val="BCBCBC"/>
        </a:buClr>
        <a:buSzPct val="76000"/>
        <a:buFont typeface="Wingdings 3"/>
        <a:buChar char="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096963" indent="-228600" algn="l">
        <a:spcBef>
          <a:spcPts val="400"/>
        </a:spcBef>
        <a:spcAft>
          <a:spcPts val="0"/>
        </a:spcAft>
        <a:buClr>
          <a:srgbClr val="8BA2B4"/>
        </a:buClr>
        <a:buSzPct val="70000"/>
        <a:buFont typeface="Wingdings"/>
        <a:buChar char="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>
        <a:spcBef>
          <a:spcPts val="300"/>
        </a:spcBef>
        <a:spcAft>
          <a:spcPts val="0"/>
        </a:spcAft>
        <a:buClr>
          <a:schemeClr val="accent2"/>
        </a:buClr>
        <a:buSzPct val="70000"/>
        <a:buFont typeface="Wingdings"/>
        <a:buChar char=""/>
        <a:defRPr sz="16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lang="en-US" sz="16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lang="en-US" sz="14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lang="en-US" sz="140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>
        <a:spcBef>
          <a:spcPts val="300"/>
        </a:spcBef>
        <a:buClr>
          <a:srgbClr val="9FB8CD"/>
        </a:buClr>
        <a:buSzPct val="75000"/>
        <a:buFont typeface="Wingdings 3"/>
        <a:buChar char=""/>
        <a:defRPr lang="en-US" sz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457200" algn="l">
        <a:defRPr>
          <a:solidFill>
            <a:schemeClr val="tx1"/>
          </a:solidFill>
          <a:latin typeface="+mn-lt"/>
          <a:ea typeface="+mn-ea"/>
          <a:cs typeface="+mn-cs"/>
        </a:defRPr>
      </a:lvl2pPr>
      <a:lvl3pPr marL="914400" algn="l">
        <a:defRPr>
          <a:solidFill>
            <a:schemeClr val="tx1"/>
          </a:solidFill>
          <a:latin typeface="+mn-lt"/>
          <a:ea typeface="+mn-ea"/>
          <a:cs typeface="+mn-cs"/>
        </a:defRPr>
      </a:lvl3pPr>
      <a:lvl4pPr marL="1371600" algn="l">
        <a:defRPr>
          <a:solidFill>
            <a:schemeClr val="tx1"/>
          </a:solidFill>
          <a:latin typeface="+mn-lt"/>
          <a:ea typeface="+mn-ea"/>
          <a:cs typeface="+mn-cs"/>
        </a:defRPr>
      </a:lvl4pPr>
      <a:lvl5pPr marL="1828800" algn="l">
        <a:defRPr>
          <a:solidFill>
            <a:schemeClr val="tx1"/>
          </a:solidFill>
          <a:latin typeface="+mn-lt"/>
          <a:ea typeface="+mn-ea"/>
          <a:cs typeface="+mn-cs"/>
        </a:defRPr>
      </a:lvl5pPr>
      <a:lvl6pPr marL="2286000" algn="l">
        <a:defRPr>
          <a:solidFill>
            <a:schemeClr val="tx1"/>
          </a:solidFill>
          <a:latin typeface="+mn-lt"/>
          <a:ea typeface="+mn-ea"/>
          <a:cs typeface="+mn-cs"/>
        </a:defRPr>
      </a:lvl6pPr>
      <a:lvl7pPr marL="2743200" algn="l">
        <a:defRPr>
          <a:solidFill>
            <a:schemeClr val="tx1"/>
          </a:solidFill>
          <a:latin typeface="+mn-lt"/>
          <a:ea typeface="+mn-ea"/>
          <a:cs typeface="+mn-cs"/>
        </a:defRPr>
      </a:lvl7pPr>
      <a:lvl8pPr marL="3200400" algn="l">
        <a:defRPr>
          <a:solidFill>
            <a:schemeClr val="tx1"/>
          </a:solidFill>
          <a:latin typeface="+mn-lt"/>
          <a:ea typeface="+mn-ea"/>
          <a:cs typeface="+mn-cs"/>
        </a:defRPr>
      </a:lvl8pPr>
      <a:lvl9pPr marL="3657600" algn="l">
        <a:defRPr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auto">
          <a:xfrm>
            <a:off x="1752599" y="3670875"/>
            <a:ext cx="9012238" cy="990600"/>
          </a:xfrm>
        </p:spPr>
        <p:txBody>
          <a:bodyPr/>
          <a:lstStyle/>
          <a:p>
            <a:pPr algn="ctr">
              <a:defRPr/>
            </a:pPr>
            <a:br>
              <a:rPr lang="en-US" b="1"/>
            </a:br>
            <a:r>
              <a:rPr lang="en-US" sz="2800" b="1"/>
              <a:t>Anti-Sleep alarm with Alcohol &amp; flame detector</a:t>
            </a:r>
            <a:endParaRPr lang="en-US" b="1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auto">
          <a:xfrm>
            <a:off x="2743200" y="5124450"/>
            <a:ext cx="6858000" cy="590549"/>
          </a:xfrm>
        </p:spPr>
        <p:txBody>
          <a:bodyPr>
            <a:normAutofit/>
          </a:bodyPr>
          <a:lstStyle/>
          <a:p>
            <a:pPr>
              <a:spcAft>
                <a:spcPts val="0"/>
              </a:spcAft>
              <a:defRPr/>
            </a:pPr>
            <a:r>
              <a:rPr lang="en-US" sz="2800" b="1"/>
              <a:t>Group No :08</a:t>
            </a:r>
            <a:endParaRPr/>
          </a:p>
          <a:p>
            <a:pPr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3086100" y="1977450"/>
            <a:ext cx="6172200" cy="58477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sz="2600">
                <a:solidFill>
                  <a:schemeClr val="tx1"/>
                </a:solidFill>
                <a:latin typeface="Gill Sans MT"/>
              </a:defRPr>
            </a:lvl1pPr>
            <a:lvl2pPr marL="742950" indent="-28575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sz="2300">
                <a:solidFill>
                  <a:schemeClr val="tx2"/>
                </a:solidFill>
                <a:latin typeface="Gill Sans MT"/>
              </a:defRPr>
            </a:lvl2pPr>
            <a:lvl3pPr marL="1143000" indent="-228600">
              <a:spcBef>
                <a:spcPts val="500"/>
              </a:spcBef>
              <a:buClr>
                <a:srgbClr val="BCBCBC"/>
              </a:buClr>
              <a:buSzPct val="76000"/>
              <a:buFont typeface="Wingdings 3"/>
              <a:buChar char=""/>
              <a:defRPr sz="2000">
                <a:solidFill>
                  <a:schemeClr val="tx1"/>
                </a:solidFill>
                <a:latin typeface="Gill Sans MT"/>
              </a:defRPr>
            </a:lvl3pPr>
            <a:lvl4pPr marL="1600200" indent="-228600">
              <a:spcBef>
                <a:spcPts val="400"/>
              </a:spcBef>
              <a:buClr>
                <a:srgbClr val="8BA2B4"/>
              </a:buClr>
              <a:buSzPct val="70000"/>
              <a:buFont typeface="Wingdings"/>
              <a:buChar char=""/>
              <a:defRPr sz="2000">
                <a:solidFill>
                  <a:schemeClr val="tx1"/>
                </a:solidFill>
                <a:latin typeface="Gill Sans MT"/>
              </a:defRPr>
            </a:lvl4pPr>
            <a:lvl5pPr marL="2057400" indent="-228600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sz="1600">
                <a:solidFill>
                  <a:schemeClr val="tx1"/>
                </a:solidFill>
                <a:latin typeface="Gill Sans MT"/>
              </a:defRPr>
            </a:lvl5pPr>
            <a:lvl6pPr marL="2514600" indent="-22860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ct val="70000"/>
              <a:buFont typeface="Wingdings"/>
              <a:buChar char=""/>
              <a:defRPr sz="1600">
                <a:solidFill>
                  <a:schemeClr val="tx1"/>
                </a:solidFill>
                <a:latin typeface="Gill Sans MT"/>
              </a:defRPr>
            </a:lvl6pPr>
            <a:lvl7pPr marL="2971800" indent="-22860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ct val="70000"/>
              <a:buFont typeface="Wingdings"/>
              <a:buChar char=""/>
              <a:defRPr sz="1600">
                <a:solidFill>
                  <a:schemeClr val="tx1"/>
                </a:solidFill>
                <a:latin typeface="Gill Sans MT"/>
              </a:defRPr>
            </a:lvl7pPr>
            <a:lvl8pPr marL="3429000" indent="-22860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ct val="70000"/>
              <a:buFont typeface="Wingdings"/>
              <a:buChar char=""/>
              <a:defRPr sz="1600">
                <a:solidFill>
                  <a:schemeClr val="tx1"/>
                </a:solidFill>
                <a:latin typeface="Gill Sans MT"/>
              </a:defRPr>
            </a:lvl8pPr>
            <a:lvl9pPr marL="3886200" indent="-22860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ct val="70000"/>
              <a:buFont typeface="Wingdings"/>
              <a:buChar char=""/>
              <a:defRPr sz="1600">
                <a:solidFill>
                  <a:schemeClr val="tx1"/>
                </a:solidFill>
                <a:latin typeface="Gill Sans MT"/>
              </a:defRPr>
            </a:lvl9pPr>
          </a:lstStyle>
          <a:p>
            <a:pPr algn="ctr">
              <a:spcBef>
                <a:spcPts val="0"/>
              </a:spcBef>
              <a:buClrTx/>
              <a:buSzTx/>
              <a:buFontTx/>
              <a:buNone/>
              <a:defRPr/>
            </a:pPr>
            <a:r>
              <a:rPr lang="en-US" sz="3200" b="1">
                <a:latin typeface="Arial"/>
              </a:rPr>
              <a:t>IS 1900 (Business Project)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63CD7-6213-67DF-713E-28D72277B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Silkscreen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EBB615-BE90-26DB-5AE0-7A083C016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361" y="1231362"/>
            <a:ext cx="8775278" cy="543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496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/>
          <p:nvPr/>
        </p:nvSpPr>
        <p:spPr bwMode="auto">
          <a:xfrm>
            <a:off x="8001000" y="5981700"/>
            <a:ext cx="397921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 bwMode="auto">
          <a:xfrm>
            <a:off x="3056680" y="2550492"/>
            <a:ext cx="6388263" cy="1597306"/>
          </a:xfrm>
        </p:spPr>
        <p:txBody>
          <a:bodyPr/>
          <a:lstStyle/>
          <a:p>
            <a:pPr>
              <a:defRPr/>
            </a:pPr>
            <a:r>
              <a:rPr lang="en-US" sz="8000"/>
              <a:t>3D Diagram</a:t>
            </a:r>
          </a:p>
        </p:txBody>
      </p:sp>
      <p:sp>
        <p:nvSpPr>
          <p:cNvPr id="6" name="Rectangle: Rounded Corners 6"/>
          <p:cNvSpPr/>
          <p:nvPr/>
        </p:nvSpPr>
        <p:spPr bwMode="auto">
          <a:xfrm>
            <a:off x="245410" y="5622056"/>
            <a:ext cx="11506200" cy="1066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" name="Rectangle: Rounded Corners 12"/>
          <p:cNvSpPr/>
          <p:nvPr/>
        </p:nvSpPr>
        <p:spPr bwMode="auto">
          <a:xfrm>
            <a:off x="685800" y="369078"/>
            <a:ext cx="11506200" cy="1066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8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230284" y="186648"/>
            <a:ext cx="9243501" cy="6484704"/>
          </a:xfrm>
          <a:prstGeom prst="rect">
            <a:avLst/>
          </a:prstGeom>
        </p:spPr>
      </p:pic>
      <p:sp>
        <p:nvSpPr>
          <p:cNvPr id="5" name="Oval 9"/>
          <p:cNvSpPr/>
          <p:nvPr/>
        </p:nvSpPr>
        <p:spPr bwMode="auto">
          <a:xfrm>
            <a:off x="4296449" y="1469003"/>
            <a:ext cx="520861" cy="520859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Oval 10"/>
          <p:cNvSpPr/>
          <p:nvPr/>
        </p:nvSpPr>
        <p:spPr bwMode="auto">
          <a:xfrm>
            <a:off x="4049632" y="2292028"/>
            <a:ext cx="520861" cy="520859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" name="Oval 11"/>
          <p:cNvSpPr/>
          <p:nvPr/>
        </p:nvSpPr>
        <p:spPr bwMode="auto">
          <a:xfrm>
            <a:off x="3027016" y="1651328"/>
            <a:ext cx="822922" cy="82565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Oval 12"/>
          <p:cNvSpPr/>
          <p:nvPr/>
        </p:nvSpPr>
        <p:spPr bwMode="auto">
          <a:xfrm>
            <a:off x="4331174" y="4031850"/>
            <a:ext cx="520861" cy="520859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Oval 13"/>
          <p:cNvSpPr/>
          <p:nvPr/>
        </p:nvSpPr>
        <p:spPr bwMode="auto">
          <a:xfrm>
            <a:off x="5050733" y="2573440"/>
            <a:ext cx="800178" cy="85556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" name="Oval 14"/>
          <p:cNvSpPr/>
          <p:nvPr/>
        </p:nvSpPr>
        <p:spPr bwMode="auto">
          <a:xfrm rot="2184426">
            <a:off x="5828319" y="3168571"/>
            <a:ext cx="947196" cy="520859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Oval 15"/>
          <p:cNvSpPr/>
          <p:nvPr/>
        </p:nvSpPr>
        <p:spPr bwMode="auto">
          <a:xfrm rot="2158788">
            <a:off x="563179" y="4602120"/>
            <a:ext cx="2581559" cy="1971553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TextBox 27"/>
          <p:cNvSpPr txBox="1"/>
          <p:nvPr/>
        </p:nvSpPr>
        <p:spPr bwMode="auto">
          <a:xfrm>
            <a:off x="6566363" y="2972764"/>
            <a:ext cx="34156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b="1">
                <a:solidFill>
                  <a:schemeClr val="bg1"/>
                </a:solidFill>
              </a:rPr>
              <a:t>1</a:t>
            </a:r>
            <a:endParaRPr/>
          </a:p>
        </p:txBody>
      </p:sp>
      <p:sp>
        <p:nvSpPr>
          <p:cNvPr id="13" name="TextBox 28"/>
          <p:cNvSpPr txBox="1"/>
          <p:nvPr/>
        </p:nvSpPr>
        <p:spPr bwMode="auto">
          <a:xfrm>
            <a:off x="5758313" y="2360719"/>
            <a:ext cx="34156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b="1">
                <a:solidFill>
                  <a:schemeClr val="bg1"/>
                </a:solidFill>
              </a:rPr>
              <a:t>2</a:t>
            </a:r>
            <a:endParaRPr/>
          </a:p>
        </p:txBody>
      </p:sp>
      <p:sp>
        <p:nvSpPr>
          <p:cNvPr id="14" name="TextBox 29"/>
          <p:cNvSpPr txBox="1"/>
          <p:nvPr/>
        </p:nvSpPr>
        <p:spPr bwMode="auto">
          <a:xfrm>
            <a:off x="4817310" y="1384234"/>
            <a:ext cx="34156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b="1">
                <a:solidFill>
                  <a:schemeClr val="bg1"/>
                </a:solidFill>
              </a:rPr>
              <a:t>3</a:t>
            </a:r>
            <a:endParaRPr/>
          </a:p>
        </p:txBody>
      </p:sp>
      <p:sp>
        <p:nvSpPr>
          <p:cNvPr id="15" name="TextBox 31"/>
          <p:cNvSpPr txBox="1"/>
          <p:nvPr/>
        </p:nvSpPr>
        <p:spPr bwMode="auto">
          <a:xfrm>
            <a:off x="4579220" y="2305294"/>
            <a:ext cx="34156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b="1">
                <a:solidFill>
                  <a:schemeClr val="bg1"/>
                </a:solidFill>
              </a:rPr>
              <a:t>4</a:t>
            </a:r>
            <a:endParaRPr/>
          </a:p>
        </p:txBody>
      </p:sp>
      <p:sp>
        <p:nvSpPr>
          <p:cNvPr id="16" name="TextBox 32"/>
          <p:cNvSpPr txBox="1"/>
          <p:nvPr/>
        </p:nvSpPr>
        <p:spPr bwMode="auto">
          <a:xfrm>
            <a:off x="3402750" y="1348514"/>
            <a:ext cx="34156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b="1">
                <a:solidFill>
                  <a:schemeClr val="bg1"/>
                </a:solidFill>
              </a:rPr>
              <a:t>5</a:t>
            </a:r>
            <a:endParaRPr/>
          </a:p>
        </p:txBody>
      </p:sp>
      <p:sp>
        <p:nvSpPr>
          <p:cNvPr id="17" name="TextBox 34"/>
          <p:cNvSpPr txBox="1"/>
          <p:nvPr/>
        </p:nvSpPr>
        <p:spPr bwMode="auto">
          <a:xfrm>
            <a:off x="4729332" y="3795554"/>
            <a:ext cx="34156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b="1">
                <a:solidFill>
                  <a:schemeClr val="bg1"/>
                </a:solidFill>
              </a:rPr>
              <a:t>6</a:t>
            </a:r>
            <a:endParaRPr/>
          </a:p>
        </p:txBody>
      </p:sp>
      <p:sp>
        <p:nvSpPr>
          <p:cNvPr id="18" name="TextBox 35"/>
          <p:cNvSpPr txBox="1"/>
          <p:nvPr/>
        </p:nvSpPr>
        <p:spPr bwMode="auto">
          <a:xfrm>
            <a:off x="2981277" y="5587897"/>
            <a:ext cx="34156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b="1">
                <a:solidFill>
                  <a:schemeClr val="bg1"/>
                </a:solidFill>
              </a:rPr>
              <a:t>7</a:t>
            </a:r>
            <a:endParaRPr/>
          </a:p>
        </p:txBody>
      </p:sp>
      <p:sp>
        <p:nvSpPr>
          <p:cNvPr id="19" name="TextBox 36"/>
          <p:cNvSpPr txBox="1"/>
          <p:nvPr/>
        </p:nvSpPr>
        <p:spPr bwMode="auto">
          <a:xfrm>
            <a:off x="9473785" y="289367"/>
            <a:ext cx="2587035" cy="646330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/>
              <a:t>1: GPS Module, GSM/ GPRS Module and LCD</a:t>
            </a:r>
            <a:endParaRPr/>
          </a:p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2: External Music System</a:t>
            </a:r>
            <a:endParaRPr/>
          </a:p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3: Buzzer and Switch</a:t>
            </a:r>
            <a:endParaRPr/>
          </a:p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4: Alcohol Sensor</a:t>
            </a:r>
            <a:endParaRPr/>
          </a:p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5: Head band with IR Sensor and Gyroscope Module</a:t>
            </a:r>
            <a:endParaRPr/>
          </a:p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6: Flame Sensor</a:t>
            </a:r>
            <a:endParaRPr/>
          </a:p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7: External Hazard Light</a:t>
            </a:r>
            <a:endParaRPr/>
          </a:p>
          <a:p>
            <a:pPr>
              <a:defRPr/>
            </a:pPr>
            <a:endParaRPr lang="en-US"/>
          </a:p>
          <a:p>
            <a:pPr>
              <a:defRPr/>
            </a:pPr>
            <a:endParaRPr lang="en-US"/>
          </a:p>
          <a:p>
            <a:pPr>
              <a:defRPr/>
            </a:pPr>
            <a:endParaRPr lang="en-US"/>
          </a:p>
          <a:p>
            <a:pPr>
              <a:defRPr/>
            </a:pPr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Rectangle: Rounded Corners 9"/>
          <p:cNvSpPr/>
          <p:nvPr/>
        </p:nvSpPr>
        <p:spPr bwMode="auto">
          <a:xfrm>
            <a:off x="342900" y="705091"/>
            <a:ext cx="11506200" cy="1066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1449088" y="1290412"/>
            <a:ext cx="3967863" cy="3333199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 bwMode="auto">
          <a:xfrm rot="2158788">
            <a:off x="3179606" y="2461699"/>
            <a:ext cx="1016661" cy="92649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" name="TextBox 6"/>
          <p:cNvSpPr txBox="1"/>
          <p:nvPr/>
        </p:nvSpPr>
        <p:spPr bwMode="auto">
          <a:xfrm>
            <a:off x="4029879" y="2063871"/>
            <a:ext cx="34156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b="1">
                <a:solidFill>
                  <a:schemeClr val="bg1"/>
                </a:solidFill>
              </a:rPr>
              <a:t>8</a:t>
            </a:r>
            <a:endParaRPr/>
          </a:p>
        </p:txBody>
      </p:sp>
      <p:sp>
        <p:nvSpPr>
          <p:cNvPr id="8" name="Rectangle: Rounded Corners 8"/>
          <p:cNvSpPr/>
          <p:nvPr/>
        </p:nvSpPr>
        <p:spPr bwMode="auto">
          <a:xfrm>
            <a:off x="245410" y="5622056"/>
            <a:ext cx="11506200" cy="1066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9" name="Picture 11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6346484" y="1290412"/>
            <a:ext cx="3784042" cy="3333199"/>
          </a:xfrm>
          <a:prstGeom prst="rect">
            <a:avLst/>
          </a:prstGeom>
        </p:spPr>
      </p:pic>
      <p:sp>
        <p:nvSpPr>
          <p:cNvPr id="10" name="Oval 12"/>
          <p:cNvSpPr/>
          <p:nvPr/>
        </p:nvSpPr>
        <p:spPr bwMode="auto">
          <a:xfrm rot="2158788">
            <a:off x="8685005" y="1308645"/>
            <a:ext cx="837686" cy="92649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Oval 13"/>
          <p:cNvSpPr/>
          <p:nvPr/>
        </p:nvSpPr>
        <p:spPr bwMode="auto">
          <a:xfrm rot="2158788">
            <a:off x="7989939" y="2865197"/>
            <a:ext cx="958829" cy="92649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TextBox 14"/>
          <p:cNvSpPr txBox="1"/>
          <p:nvPr/>
        </p:nvSpPr>
        <p:spPr bwMode="auto">
          <a:xfrm>
            <a:off x="7638458" y="3148776"/>
            <a:ext cx="34156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b="1">
                <a:solidFill>
                  <a:schemeClr val="bg1"/>
                </a:solidFill>
              </a:rPr>
              <a:t>9</a:t>
            </a:r>
            <a:endParaRPr/>
          </a:p>
        </p:txBody>
      </p:sp>
      <p:sp>
        <p:nvSpPr>
          <p:cNvPr id="13" name="TextBox 16"/>
          <p:cNvSpPr txBox="1"/>
          <p:nvPr/>
        </p:nvSpPr>
        <p:spPr bwMode="auto">
          <a:xfrm>
            <a:off x="8077172" y="1427935"/>
            <a:ext cx="499232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b="1">
                <a:solidFill>
                  <a:schemeClr val="bg1"/>
                </a:solidFill>
              </a:rPr>
              <a:t>10</a:t>
            </a:r>
            <a:endParaRPr/>
          </a:p>
        </p:txBody>
      </p:sp>
      <p:sp>
        <p:nvSpPr>
          <p:cNvPr id="14" name="TextBox 17"/>
          <p:cNvSpPr txBox="1"/>
          <p:nvPr/>
        </p:nvSpPr>
        <p:spPr bwMode="auto">
          <a:xfrm>
            <a:off x="1449088" y="5049611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/>
              <a:t>8: Pressure Sensor</a:t>
            </a:r>
            <a:endParaRPr/>
          </a:p>
        </p:txBody>
      </p:sp>
      <p:sp>
        <p:nvSpPr>
          <p:cNvPr id="15" name="TextBox 18"/>
          <p:cNvSpPr txBox="1"/>
          <p:nvPr/>
        </p:nvSpPr>
        <p:spPr bwMode="auto">
          <a:xfrm>
            <a:off x="6333186" y="4975725"/>
            <a:ext cx="25058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/>
              <a:t>9: IR Sensor</a:t>
            </a:r>
            <a:endParaRPr/>
          </a:p>
          <a:p>
            <a:pPr>
              <a:defRPr/>
            </a:pPr>
            <a:r>
              <a:rPr lang="en-US"/>
              <a:t>10: Gyroscope Module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/>
          <p:cNvSpPr/>
          <p:nvPr/>
        </p:nvSpPr>
        <p:spPr bwMode="auto">
          <a:xfrm>
            <a:off x="245410" y="5622056"/>
            <a:ext cx="11506200" cy="1066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: Rounded Corners 4"/>
          <p:cNvSpPr/>
          <p:nvPr/>
        </p:nvSpPr>
        <p:spPr bwMode="auto">
          <a:xfrm>
            <a:off x="342900" y="751194"/>
            <a:ext cx="11506200" cy="1066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Title 3"/>
          <p:cNvSpPr>
            <a:spLocks noGrp="1"/>
          </p:cNvSpPr>
          <p:nvPr>
            <p:ph type="title"/>
          </p:nvPr>
        </p:nvSpPr>
        <p:spPr bwMode="auto">
          <a:xfrm>
            <a:off x="0" y="-495300"/>
            <a:ext cx="4107996" cy="990600"/>
          </a:xfrm>
        </p:spPr>
        <p:txBody>
          <a:bodyPr/>
          <a:lstStyle/>
          <a:p>
            <a:pPr>
              <a:defRPr/>
            </a:pPr>
            <a:r>
              <a:rPr lang="en-US" sz="2400" dirty="0"/>
              <a:t>When detecting the fire…</a:t>
            </a:r>
            <a:endParaRPr dirty="0"/>
          </a:p>
        </p:txBody>
      </p:sp>
      <p:pic>
        <p:nvPicPr>
          <p:cNvPr id="2" name="flame">
            <a:hlinkClick r:id="" action="ppaction://media"/>
            <a:extLst>
              <a:ext uri="{FF2B5EF4-FFF2-40B4-BE49-F238E27FC236}">
                <a16:creationId xmlns:a16="http://schemas.microsoft.com/office/drawing/2014/main" id="{7D248394-2183-AB8F-7739-E4014D2645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7408" y="620688"/>
            <a:ext cx="10467604" cy="59766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/>
          <p:cNvSpPr/>
          <p:nvPr/>
        </p:nvSpPr>
        <p:spPr bwMode="auto">
          <a:xfrm>
            <a:off x="245410" y="5622056"/>
            <a:ext cx="11506200" cy="1066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: Rounded Corners 4"/>
          <p:cNvSpPr/>
          <p:nvPr/>
        </p:nvSpPr>
        <p:spPr bwMode="auto">
          <a:xfrm>
            <a:off x="245410" y="644315"/>
            <a:ext cx="11506200" cy="1066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Title 3"/>
          <p:cNvSpPr>
            <a:spLocks noGrp="1"/>
          </p:cNvSpPr>
          <p:nvPr>
            <p:ph type="title"/>
          </p:nvPr>
        </p:nvSpPr>
        <p:spPr bwMode="auto">
          <a:xfrm>
            <a:off x="0" y="-495300"/>
            <a:ext cx="4914486" cy="990600"/>
          </a:xfrm>
        </p:spPr>
        <p:txBody>
          <a:bodyPr/>
          <a:lstStyle/>
          <a:p>
            <a:pPr>
              <a:defRPr/>
            </a:pPr>
            <a:r>
              <a:rPr lang="en-US" sz="2400" dirty="0"/>
              <a:t>When sensing the Alcohol…</a:t>
            </a:r>
            <a:endParaRPr dirty="0"/>
          </a:p>
        </p:txBody>
      </p:sp>
      <p:pic>
        <p:nvPicPr>
          <p:cNvPr id="2" name="Alcohol">
            <a:hlinkClick r:id="" action="ppaction://media"/>
            <a:extLst>
              <a:ext uri="{FF2B5EF4-FFF2-40B4-BE49-F238E27FC236}">
                <a16:creationId xmlns:a16="http://schemas.microsoft.com/office/drawing/2014/main" id="{5E932B4B-AFEE-F8CE-D10B-3D6306ADE7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1424" y="495300"/>
            <a:ext cx="10591224" cy="604724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/>
          <p:cNvSpPr/>
          <p:nvPr/>
        </p:nvSpPr>
        <p:spPr bwMode="auto">
          <a:xfrm>
            <a:off x="245410" y="5622056"/>
            <a:ext cx="11506200" cy="1066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: Rounded Corners 4"/>
          <p:cNvSpPr/>
          <p:nvPr/>
        </p:nvSpPr>
        <p:spPr bwMode="auto">
          <a:xfrm>
            <a:off x="342900" y="561188"/>
            <a:ext cx="11506200" cy="1066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Title 3"/>
          <p:cNvSpPr>
            <a:spLocks noGrp="1"/>
          </p:cNvSpPr>
          <p:nvPr>
            <p:ph type="title"/>
          </p:nvPr>
        </p:nvSpPr>
        <p:spPr bwMode="auto">
          <a:xfrm>
            <a:off x="29592" y="-908462"/>
            <a:ext cx="7794806" cy="1469650"/>
          </a:xfrm>
        </p:spPr>
        <p:txBody>
          <a:bodyPr/>
          <a:lstStyle/>
          <a:p>
            <a:pPr>
              <a:defRPr/>
            </a:pPr>
            <a:r>
              <a:rPr lang="en-US" sz="2400" dirty="0"/>
              <a:t>Eye blinking sensor and Headband</a:t>
            </a:r>
            <a:endParaRPr dirty="0"/>
          </a:p>
        </p:txBody>
      </p:sp>
      <p:pic>
        <p:nvPicPr>
          <p:cNvPr id="2" name="eyeblink">
            <a:hlinkClick r:id="" action="ppaction://media"/>
            <a:extLst>
              <a:ext uri="{FF2B5EF4-FFF2-40B4-BE49-F238E27FC236}">
                <a16:creationId xmlns:a16="http://schemas.microsoft.com/office/drawing/2014/main" id="{83BBDFA4-8D3B-F38B-2B52-B6AC5D6F48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8025" y="679985"/>
            <a:ext cx="10315950" cy="58900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6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>
          <a:xfrm>
            <a:off x="533400" y="152400"/>
            <a:ext cx="4114800" cy="990600"/>
          </a:xfrm>
        </p:spPr>
        <p:txBody>
          <a:bodyPr/>
          <a:lstStyle/>
          <a:p>
            <a:pPr>
              <a:defRPr/>
            </a:pPr>
            <a:r>
              <a:rPr lang="en-US"/>
              <a:t>Resource Required</a:t>
            </a:r>
            <a:endParaRPr/>
          </a:p>
        </p:txBody>
      </p:sp>
      <p:sp>
        <p:nvSpPr>
          <p:cNvPr id="5" name="Content Placeholder 2"/>
          <p:cNvSpPr>
            <a:spLocks noGrp="1"/>
          </p:cNvSpPr>
          <p:nvPr>
            <p:ph sz="quarter" idx="1"/>
          </p:nvPr>
        </p:nvSpPr>
        <p:spPr bwMode="auto">
          <a:xfrm>
            <a:off x="691493" y="1447800"/>
            <a:ext cx="10439400" cy="4457700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sz="2000" dirty="0"/>
              <a:t>Software: </a:t>
            </a:r>
            <a:endParaRPr dirty="0"/>
          </a:p>
          <a:p>
            <a:pPr marL="566738" indent="-277813">
              <a:defRPr/>
            </a:pPr>
            <a:r>
              <a:rPr lang="en-US" sz="2000" dirty="0"/>
              <a:t> Atmel Studio, Proteus, Blender, Kicad</a:t>
            </a:r>
            <a:endParaRPr dirty="0"/>
          </a:p>
          <a:p>
            <a:pPr marL="0" indent="0">
              <a:buNone/>
              <a:defRPr/>
            </a:pPr>
            <a:r>
              <a:rPr lang="en-US" sz="2000" dirty="0"/>
              <a:t>Hardware:</a:t>
            </a:r>
            <a:endParaRPr dirty="0"/>
          </a:p>
          <a:p>
            <a:pPr lvl="1">
              <a:defRPr/>
            </a:pPr>
            <a:r>
              <a:rPr lang="en-US" sz="2000" dirty="0">
                <a:solidFill>
                  <a:schemeClr val="tx1"/>
                </a:solidFill>
              </a:rPr>
              <a:t>Sensors: Alcohol Sensor,  Eye blinking sensor,  Flame sensor,  Thin film pressure sensor</a:t>
            </a:r>
            <a:endParaRPr dirty="0"/>
          </a:p>
          <a:p>
            <a:pPr lvl="1">
              <a:defRPr/>
            </a:pPr>
            <a:r>
              <a:rPr lang="en-US" sz="2000" dirty="0">
                <a:solidFill>
                  <a:schemeClr val="tx1"/>
                </a:solidFill>
              </a:rPr>
              <a:t>Microcontroller: Atmega32</a:t>
            </a:r>
            <a:endParaRPr dirty="0"/>
          </a:p>
          <a:p>
            <a:pPr lvl="1">
              <a:defRPr/>
            </a:pPr>
            <a:r>
              <a:rPr lang="en-US" sz="2000" dirty="0">
                <a:solidFill>
                  <a:schemeClr val="tx1"/>
                </a:solidFill>
              </a:rPr>
              <a:t>GSM/GPRS Module and GPS Module</a:t>
            </a:r>
            <a:endParaRPr dirty="0"/>
          </a:p>
          <a:p>
            <a:pPr lvl="1">
              <a:defRPr/>
            </a:pPr>
            <a:r>
              <a:rPr lang="en-US" sz="2000" dirty="0">
                <a:solidFill>
                  <a:schemeClr val="tx1"/>
                </a:solidFill>
              </a:rPr>
              <a:t>Gyroscope module</a:t>
            </a:r>
            <a:endParaRPr dirty="0"/>
          </a:p>
          <a:p>
            <a:pPr lvl="1">
              <a:defRPr/>
            </a:pPr>
            <a:r>
              <a:rPr lang="en-US" sz="2000" dirty="0">
                <a:solidFill>
                  <a:schemeClr val="tx1"/>
                </a:solidFill>
              </a:rPr>
              <a:t>Buzzer ,External Hazard light</a:t>
            </a:r>
            <a:endParaRPr dirty="0"/>
          </a:p>
          <a:p>
            <a:pPr lvl="1">
              <a:defRPr/>
            </a:pPr>
            <a:r>
              <a:rPr lang="en-US" sz="2000" dirty="0">
                <a:solidFill>
                  <a:schemeClr val="tx1"/>
                </a:solidFill>
              </a:rPr>
              <a:t>DC Motor and DC Motor Module</a:t>
            </a:r>
            <a:endParaRPr dirty="0"/>
          </a:p>
          <a:p>
            <a:pPr lvl="1">
              <a:defRPr/>
            </a:pPr>
            <a:r>
              <a:rPr lang="en-US" sz="2000" dirty="0">
                <a:solidFill>
                  <a:schemeClr val="tx1"/>
                </a:solidFill>
              </a:rPr>
              <a:t>LCD display</a:t>
            </a:r>
            <a:endParaRPr dirty="0"/>
          </a:p>
          <a:p>
            <a:pPr lvl="1">
              <a:defRPr/>
            </a:pPr>
            <a:r>
              <a:rPr lang="en-US" sz="2000" dirty="0">
                <a:solidFill>
                  <a:schemeClr val="tx1"/>
                </a:solidFill>
              </a:rPr>
              <a:t>Potentiometer</a:t>
            </a:r>
            <a:endParaRPr dirty="0"/>
          </a:p>
          <a:p>
            <a:pPr lvl="1">
              <a:defRPr/>
            </a:pPr>
            <a:r>
              <a:rPr lang="en-US" sz="2000" dirty="0">
                <a:latin typeface="+mn-lt"/>
                <a:ea typeface="Calibri"/>
                <a:cs typeface="Latha"/>
              </a:rPr>
              <a:t>External music system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66B04-A61A-AF83-3890-6DF11980A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7608" y="2708920"/>
            <a:ext cx="6264696" cy="990600"/>
          </a:xfrm>
        </p:spPr>
        <p:txBody>
          <a:bodyPr/>
          <a:lstStyle/>
          <a:p>
            <a:r>
              <a:rPr lang="en-US" dirty="0"/>
              <a:t>Testing and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7816854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3DC25-29EC-8AC4-FD5B-01A6681DB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flame is detected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A43646-C889-E177-2FE3-B60849DA7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376" y="1355249"/>
            <a:ext cx="10382944" cy="535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193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 dirty="0"/>
              <a:t>Group Members</a:t>
            </a:r>
            <a:endParaRPr dirty="0"/>
          </a:p>
        </p:txBody>
      </p:sp>
      <p:graphicFrame>
        <p:nvGraphicFramePr>
          <p:cNvPr id="5" name="Content Placeholder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432962062"/>
              </p:ext>
            </p:extLst>
          </p:nvPr>
        </p:nvGraphicFramePr>
        <p:xfrm>
          <a:off x="762000" y="1277186"/>
          <a:ext cx="10820400" cy="4818814"/>
        </p:xfrm>
        <a:graphic>
          <a:graphicData uri="http://schemas.openxmlformats.org/drawingml/2006/table">
            <a:tbl>
              <a:tblPr firstRow="1" bandRow="1">
                <a:tableStyleId>{1EF7A874-4FC7-2A2B-C352-AFF6FADA80F9}</a:tableStyleId>
              </a:tblPr>
              <a:tblGrid>
                <a:gridCol w="32495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18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54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035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244414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sz="1800"/>
                    </a:p>
                  </a:txBody>
                  <a:tcPr marT="45729" marB="45729" anchor="ctr">
                    <a:solidFill>
                      <a:schemeClr val="accent1">
                        <a:alpha val="4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800" b="0">
                          <a:solidFill>
                            <a:schemeClr val="tx1"/>
                          </a:solidFill>
                        </a:rPr>
                        <a:t>Name(Write your name  with Initials</a:t>
                      </a:r>
                      <a:endParaRPr/>
                    </a:p>
                  </a:txBody>
                  <a:tcPr marT="45729" marB="45729" anchor="ctr">
                    <a:solidFill>
                      <a:schemeClr val="accent1">
                        <a:alpha val="4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800" b="0">
                          <a:solidFill>
                            <a:schemeClr val="tx1"/>
                          </a:solidFill>
                        </a:rPr>
                        <a:t>Reg. No:</a:t>
                      </a:r>
                      <a:endParaRPr/>
                    </a:p>
                  </a:txBody>
                  <a:tcPr marT="45729" marB="45729" anchor="ctr">
                    <a:solidFill>
                      <a:schemeClr val="accent1">
                        <a:alpha val="4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endParaRPr dirty="0"/>
                    </a:p>
                  </a:txBody>
                  <a:tcPr marT="45729" marB="45729" anchor="ctr">
                    <a:solidFill>
                      <a:schemeClr val="accent1">
                        <a:alpha val="4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986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sz="1800" b="1">
                          <a:solidFill>
                            <a:schemeClr val="tx1"/>
                          </a:solidFill>
                        </a:rPr>
                        <a:t>Group Leader</a:t>
                      </a:r>
                    </a:p>
                  </a:txBody>
                  <a:tcPr marT="45729" marB="45729">
                    <a:solidFill>
                      <a:schemeClr val="accent1">
                        <a:alpha val="4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sz="1800" b="1">
                          <a:solidFill>
                            <a:schemeClr val="tx1"/>
                          </a:solidFill>
                        </a:rPr>
                        <a:t>Raguraj S.</a:t>
                      </a:r>
                      <a:endParaRPr/>
                    </a:p>
                  </a:txBody>
                  <a:tcPr marT="45729" marB="45729">
                    <a:solidFill>
                      <a:schemeClr val="accent1">
                        <a:alpha val="4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sz="1800" b="1">
                          <a:solidFill>
                            <a:schemeClr val="tx1"/>
                          </a:solidFill>
                        </a:rPr>
                        <a:t>205080K</a:t>
                      </a:r>
                      <a:endParaRPr/>
                    </a:p>
                  </a:txBody>
                  <a:tcPr marT="45729" marB="45729">
                    <a:solidFill>
                      <a:schemeClr val="accent1">
                        <a:alpha val="4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sz="1800">
                        <a:solidFill>
                          <a:schemeClr val="tx1"/>
                        </a:solidFill>
                      </a:endParaRPr>
                    </a:p>
                  </a:txBody>
                  <a:tcPr marT="45729" marB="45729">
                    <a:solidFill>
                      <a:schemeClr val="accent1">
                        <a:alpha val="4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sz="1800"/>
                        <a:t>Member 1</a:t>
                      </a:r>
                      <a:endParaRPr/>
                    </a:p>
                  </a:txBody>
                  <a:tcPr marT="45729" marB="45729">
                    <a:solidFill>
                      <a:schemeClr val="accent1">
                        <a:alpha val="4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sz="1800"/>
                        <a:t>Sagini N.</a:t>
                      </a:r>
                      <a:endParaRPr/>
                    </a:p>
                  </a:txBody>
                  <a:tcPr marT="45729" marB="45729">
                    <a:solidFill>
                      <a:schemeClr val="accent1">
                        <a:alpha val="4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sz="1800"/>
                        <a:t>205092A</a:t>
                      </a:r>
                      <a:endParaRPr/>
                    </a:p>
                  </a:txBody>
                  <a:tcPr marT="45729" marB="45729">
                    <a:solidFill>
                      <a:schemeClr val="accent1">
                        <a:alpha val="4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sz="1800"/>
                    </a:p>
                  </a:txBody>
                  <a:tcPr marT="45729" marB="45729">
                    <a:solidFill>
                      <a:schemeClr val="accent1">
                        <a:alpha val="4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sz="1800"/>
                        <a:t>Member 2</a:t>
                      </a:r>
                      <a:endParaRPr/>
                    </a:p>
                  </a:txBody>
                  <a:tcPr marT="45729" marB="45729">
                    <a:solidFill>
                      <a:schemeClr val="accent1">
                        <a:alpha val="4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sz="1800"/>
                        <a:t>Kaneshan T.</a:t>
                      </a:r>
                      <a:endParaRPr/>
                    </a:p>
                  </a:txBody>
                  <a:tcPr marT="45729" marB="45729">
                    <a:solidFill>
                      <a:schemeClr val="accent1">
                        <a:alpha val="4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sz="1800"/>
                        <a:t>205048V</a:t>
                      </a:r>
                      <a:endParaRPr/>
                    </a:p>
                  </a:txBody>
                  <a:tcPr marT="45729" marB="45729">
                    <a:solidFill>
                      <a:schemeClr val="accent1">
                        <a:alpha val="4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sz="1800"/>
                    </a:p>
                  </a:txBody>
                  <a:tcPr marT="45729" marB="45729">
                    <a:solidFill>
                      <a:schemeClr val="accent1">
                        <a:alpha val="4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32614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sz="1800"/>
                        <a:t>Member 3</a:t>
                      </a:r>
                      <a:endParaRPr/>
                    </a:p>
                  </a:txBody>
                  <a:tcPr marT="45729" marB="45729">
                    <a:solidFill>
                      <a:schemeClr val="accent1">
                        <a:alpha val="4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sz="1800"/>
                        <a:t>Ishvini A.</a:t>
                      </a:r>
                      <a:endParaRPr/>
                    </a:p>
                  </a:txBody>
                  <a:tcPr marT="45729" marB="45729">
                    <a:solidFill>
                      <a:schemeClr val="accent1">
                        <a:alpha val="4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sz="1800"/>
                        <a:t>205039U</a:t>
                      </a:r>
                      <a:endParaRPr/>
                    </a:p>
                  </a:txBody>
                  <a:tcPr marT="45729" marB="45729">
                    <a:solidFill>
                      <a:schemeClr val="accent1">
                        <a:alpha val="4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en-US" sz="1800" dirty="0"/>
                    </a:p>
                  </a:txBody>
                  <a:tcPr marT="45729" marB="45729">
                    <a:solidFill>
                      <a:schemeClr val="accent1">
                        <a:alpha val="4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6F126-31C7-A9F3-68D5-720271218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alcohol is detected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221E57-A5F5-D6AC-8404-060CAF8DC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416" y="1143000"/>
            <a:ext cx="7920880" cy="5352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9642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00AD1-E4E6-BC9A-72AC-30BF2A24E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vehicle is not moving and moving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069F34-2E19-7060-9112-638F8DDED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023" y="1745524"/>
            <a:ext cx="5453879" cy="43560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F475C6-7181-C252-9506-8B856A5EAE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024" y="1745524"/>
            <a:ext cx="5453879" cy="439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0983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CD390-FE5B-1705-BF40-F30746953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driver is sleeping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CC8611-432C-3257-B020-4131330E5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198" y="1340768"/>
            <a:ext cx="10053649" cy="4998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8029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Rectangle: Rounded Corners 5"/>
          <p:cNvSpPr/>
          <p:nvPr/>
        </p:nvSpPr>
        <p:spPr bwMode="auto">
          <a:xfrm>
            <a:off x="131123" y="5662550"/>
            <a:ext cx="11506200" cy="1066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: Rounded Corners 6"/>
          <p:cNvSpPr/>
          <p:nvPr/>
        </p:nvSpPr>
        <p:spPr bwMode="auto">
          <a:xfrm>
            <a:off x="131123" y="662050"/>
            <a:ext cx="11506200" cy="1066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 bwMode="auto">
          <a:xfrm>
            <a:off x="762000" y="2538761"/>
            <a:ext cx="3505199" cy="990600"/>
          </a:xfrm>
        </p:spPr>
        <p:txBody>
          <a:bodyPr/>
          <a:lstStyle/>
          <a:p>
            <a:pPr algn="ctr">
              <a:defRPr/>
            </a:pPr>
            <a:r>
              <a:rPr lang="en-US"/>
              <a:t>Cost</a:t>
            </a:r>
            <a:br>
              <a:rPr lang="en-US"/>
            </a:br>
            <a:r>
              <a:rPr lang="en-US"/>
              <a:t>Estimation</a:t>
            </a:r>
            <a:endParaRPr/>
          </a:p>
        </p:txBody>
      </p:sp>
      <p:graphicFrame>
        <p:nvGraphicFramePr>
          <p:cNvPr id="7" name="Table 1"/>
          <p:cNvGraphicFramePr>
            <a:graphicFrameLocks noGrp="1"/>
          </p:cNvGraphicFramePr>
          <p:nvPr/>
        </p:nvGraphicFramePr>
        <p:xfrm>
          <a:off x="5241700" y="128650"/>
          <a:ext cx="5731099" cy="6233376"/>
        </p:xfrm>
        <a:graphic>
          <a:graphicData uri="http://schemas.openxmlformats.org/drawingml/2006/table">
            <a:tbl>
              <a:tblPr firstRow="1" bandRow="1">
                <a:tableStyleId>{1EF7A874-4FC7-2A2B-C352-AFF6FADA80F9}</a:tableStyleId>
              </a:tblPr>
              <a:tblGrid>
                <a:gridCol w="37609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01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95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Hardware specifications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Cost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95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Atmega32-L Microcontroller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540.00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95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pt-BR" sz="1200"/>
                        <a:t>MQ-3 Alcohol Ethanol Gas Sensor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395.00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95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pt-BR" sz="1200"/>
                        <a:t>Eye blinking sensor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150.00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95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pt-BR" sz="1200"/>
                        <a:t>Potentiometer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/>
                        <a:t>10.00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95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pt-BR" sz="1200"/>
                        <a:t>DC Motor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/>
                        <a:t>400.00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95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Flame sensor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200.00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95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Thin-film pressure sensor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725.00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95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Gyroscope module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660.00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95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Buzzer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80.00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895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/>
                        <a:t>Radio system/ MP3 player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/>
                        <a:t>1600.00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895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GPS module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1600.00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895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GSM/GPRS Module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2220.00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895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LCD display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550.00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895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/>
                        <a:t>Hazard light(LED)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200"/>
                        <a:t>10.00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895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Total cost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9140.00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Reference links</a:t>
            </a:r>
            <a:endParaRPr/>
          </a:p>
        </p:txBody>
      </p:sp>
      <p:graphicFrame>
        <p:nvGraphicFramePr>
          <p:cNvPr id="5" name="Table 2"/>
          <p:cNvGraphicFramePr>
            <a:graphicFrameLocks noGrp="1"/>
          </p:cNvGraphicFramePr>
          <p:nvPr/>
        </p:nvGraphicFramePr>
        <p:xfrm>
          <a:off x="748555" y="1286087"/>
          <a:ext cx="10972800" cy="5067641"/>
        </p:xfrm>
        <a:graphic>
          <a:graphicData uri="http://schemas.openxmlformats.org/drawingml/2006/table">
            <a:tbl>
              <a:tblPr firstRow="1" firstCol="1" bandRow="1">
                <a:tableStyleId>{F242880C-CCA9-7576-DB5D-478C4B722AB4}</a:tableStyleId>
              </a:tblPr>
              <a:tblGrid>
                <a:gridCol w="3394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333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832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[1]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“BMW model upgrade measures taking effect from the summer of 2013,” Bmwgroup.com. [Online]. Available: https://www.press.bmwgroup.com/global/article/detail/T0141144EN/bmw-model-upgrade-measures-taking-effect-from-the-summer-of-2013. [Accessed: 30-Nov-2021].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181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[2]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“Audi Media Center,” Audi-mediacenter.com. [Online]. Available: https://www.audi-mediacenter.com/en. [Accessed: 30-Nov-2021].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832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[3]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“2016 Nissan Maxima ‘4-Door Sports Car’ makes global debut at New York International Auto Show,” Nissannews.com, 02-Apr-2015. [Online]. Available: https://usa.nissannews.com/en-US/releases/2016-nissan-maxima-4-door-sports-car-makes-global-debut-at-new-york-international-auto-show. [Accessed: 30-Nov-2021].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832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[4]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 b="0"/>
                        <a:t>P. by:NeilNie, “Hacking the accelerator — controlling the speed using an Arduino,” Neilnie.com, 17-Jan-2018. [Online]. Available: https://neilnie.com/2018/01/17/modifying-the-acceleration-system-control-the-speed-of-the-golf-cart-using-an-arduino/. [Accessed: 30-Nov-2021].</a:t>
                      </a:r>
                      <a:endParaRPr lang="en-US" sz="1200" b="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832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[5]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 b="0"/>
                        <a:t>“Guide to troubleshooting photocell sensors,” Sciencing.com, 30-Mar-2011. [Online]. Available: https://sciencing.com/guide-troubleshooting-photocell-sensors-8142366.html. [Accessed: 30-Nov-2021].</a:t>
                      </a:r>
                      <a:endParaRPr lang="en-US" sz="1200" b="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832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[6]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M. Abinaya, K. Adithya, B. Kalaivani, P. M. Lavanya, K. Kumaran, and M. Sowmiya, “Drowsiness Detection using Ir sensor,” European Journal of Molecular &amp; Clinical Medicine, vol. 7, no. 8, pp. 2106–2114, 2020.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181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[7]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Last Minute Engineers, “Send Receive SMS &amp; Call with SIM900 GSM Shield &amp; Arduino,” Lastminuteengineers.com, 15-Nov-2018. .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583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[8]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S. Z. Nasir, “GPS library for Proteus,” Theengineeringprojects.com, 22-Dec-2015. [Online]. Available: https://www.theengineeringprojects.com/2015/12/gps-library-proteus.html. [Accessed: 30-Nov-2021].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181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[9]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M. Al-Yassary, K. Billiaert, G. S. Antonarakis, and S. Kiliaridis, “Evaluation of head posture using an inertial measurement unit,” Sci. Rep., vol. 11, no. 1, p. 19911, 2021.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832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[10]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M. (Max), “The ADC of the AVR,” Wordpress.com, 20-Jun-2011. [Online]. Available: https://maxembedded.wordpress.com/2011/06/20/the-adc-of-the-avr/comment-page-1/. [Accessed: 30-Nov-2021].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3832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[11]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jojo, “DC motor speed control using PWM in AVR Atmega32,” Circuitstoday.com, 24-Mar-2017. [Online]. Available: https://www.circuitstoday.com/dc-motor-speed-control-using-pwm-avr. [Accessed: 30-Nov-2021].</a:t>
                      </a: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3832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[12]</a:t>
                      </a:r>
                      <a:endParaRPr/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M. Tresanchez, T. Pallejà, and J. Palacín, “Optical mouse sensor for eye blink detection and pupil tracking: Application in a low-cost eye-controlled pointing device,” J. Sens., vol. 2019, pp. 1–19, 2019.</a:t>
                      </a:r>
                      <a:endParaRPr/>
                    </a:p>
                  </a:txBody>
                  <a:tcPr marL="6350" marR="6350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3832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Calibri"/>
                          <a:cs typeface="Latha"/>
                        </a:rPr>
                        <a:t>[13]</a:t>
                      </a:r>
                      <a:endParaRPr/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 b="0" i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“DataSheets,” </a:t>
                      </a:r>
                      <a:r>
                        <a:rPr lang="en-US" sz="1200" b="0" i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Uom.lk</a:t>
                      </a:r>
                      <a:r>
                        <a:rPr lang="en-US" sz="1200" b="0" i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. [Online]. Available: https://dms.uom.lk/s/QEdpCEiWiTknc7S. [Accessed: 08-Dec-2021].</a:t>
                      </a:r>
                      <a:endParaRPr lang="en-US" sz="1200"/>
                    </a:p>
                  </a:txBody>
                  <a:tcPr marL="6350" marR="6350" marT="0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Reference Links </a:t>
            </a:r>
            <a:endParaRPr/>
          </a:p>
        </p:txBody>
      </p: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609600" y="1219200"/>
          <a:ext cx="10972800" cy="918127"/>
        </p:xfrm>
        <a:graphic>
          <a:graphicData uri="http://schemas.openxmlformats.org/drawingml/2006/table">
            <a:tbl>
              <a:tblPr firstRow="1" firstCol="1" bandRow="1">
                <a:tableStyleId>{F242880C-CCA9-7576-DB5D-478C4B722AB4}</a:tableStyleId>
              </a:tblPr>
              <a:tblGrid>
                <a:gridCol w="374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985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832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[14]</a:t>
                      </a:r>
                      <a:endParaRPr/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endParaRPr lang="en-US" sz="1200">
                        <a:latin typeface="Times New Roman"/>
                        <a:ea typeface="Calibri"/>
                        <a:cs typeface="Latha"/>
                      </a:endParaRPr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“MPU6050 Accelerometer and Gyroscope Module,” Components101.com. [Online]. Available: https://components101.com/sensors/mpu6050-module. [Accessed: 13-Dec-2021].</a:t>
                      </a:r>
                      <a:endParaRPr/>
                    </a:p>
                  </a:txBody>
                  <a:tcPr marL="6350" marR="635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832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>
                          <a:latin typeface="Times New Roman"/>
                          <a:ea typeface="Calibri"/>
                          <a:cs typeface="Latha"/>
                        </a:rPr>
                        <a:t>[15]</a:t>
                      </a:r>
                      <a:endParaRPr/>
                    </a:p>
                  </a:txBody>
                  <a:tcPr marL="6350" marR="635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defRPr/>
                      </a:pPr>
                      <a:r>
                        <a:rPr lang="en-US" sz="1200"/>
                        <a:t>“Final Video,” Uom.lk. [Online]. Available: https://dms.uom.lk/s/Ei9ap4ytgHE3txd. [Accessed: 13-Dec-2021].</a:t>
                      </a:r>
                      <a:endParaRPr/>
                    </a:p>
                  </a:txBody>
                  <a:tcPr marL="6350" marR="635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>
          <a:xfrm>
            <a:off x="3464011" y="2042983"/>
            <a:ext cx="5605849" cy="2417805"/>
          </a:xfrm>
        </p:spPr>
        <p:txBody>
          <a:bodyPr/>
          <a:lstStyle/>
          <a:p>
            <a:pPr algn="ctr">
              <a:defRPr/>
            </a:pPr>
            <a:r>
              <a:rPr lang="en-US" sz="4000"/>
              <a:t>Individual Progress and </a:t>
            </a:r>
            <a:br>
              <a:rPr lang="en-US" sz="4000"/>
            </a:br>
            <a:r>
              <a:rPr lang="en-US" sz="4000"/>
              <a:t>Simulation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   </a:t>
            </a:r>
            <a:endParaRPr/>
          </a:p>
        </p:txBody>
      </p:sp>
      <p:sp>
        <p:nvSpPr>
          <p:cNvPr id="5" name="Content Placeholder 2"/>
          <p:cNvSpPr>
            <a:spLocks noGrp="1"/>
          </p:cNvSpPr>
          <p:nvPr>
            <p:ph sz="quarter" idx="1"/>
          </p:nvPr>
        </p:nvSpPr>
        <p:spPr bwMode="auto">
          <a:xfrm>
            <a:off x="1981200" y="1219200"/>
            <a:ext cx="8229600" cy="4937125"/>
          </a:xfrm>
        </p:spPr>
        <p:txBody>
          <a:bodyPr/>
          <a:lstStyle/>
          <a:p>
            <a:pPr algn="ctr">
              <a:buFont typeface="Wingdings 3"/>
              <a:buNone/>
              <a:defRPr/>
            </a:pPr>
            <a:r>
              <a:rPr lang="en-US"/>
              <a:t>Thank You</a:t>
            </a:r>
            <a:endParaRPr/>
          </a:p>
          <a:p>
            <a:pPr algn="ctr">
              <a:defRPr/>
            </a:pPr>
            <a:endParaRPr lang="en-US"/>
          </a:p>
          <a:p>
            <a:pPr algn="ctr">
              <a:buFont typeface="Wingdings 3"/>
              <a:buNone/>
              <a:defRPr/>
            </a:pPr>
            <a:r>
              <a:rPr lang="en-US"/>
              <a:t>Questions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F5009-4CB3-39F7-2D44-5239EA6EE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5E0B2-6528-832B-C79F-0C8610B0F14C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1424" y="1268760"/>
            <a:ext cx="9878888" cy="5688632"/>
          </a:xfrm>
        </p:spPr>
        <p:txBody>
          <a:bodyPr/>
          <a:lstStyle/>
          <a:p>
            <a:r>
              <a:rPr lang="en-US" sz="2000" dirty="0"/>
              <a:t>Problem in brief</a:t>
            </a:r>
          </a:p>
          <a:p>
            <a:r>
              <a:rPr lang="en-US" sz="2000" dirty="0"/>
              <a:t>Project aim and Objectives</a:t>
            </a:r>
          </a:p>
          <a:p>
            <a:r>
              <a:rPr lang="en-US" sz="2000" dirty="0"/>
              <a:t>Proposed Solution – System Diagram</a:t>
            </a:r>
          </a:p>
          <a:p>
            <a:r>
              <a:rPr lang="en-US" sz="2000" dirty="0"/>
              <a:t>Circuit Diagram </a:t>
            </a:r>
          </a:p>
          <a:p>
            <a:r>
              <a:rPr lang="en-US" sz="2000" dirty="0"/>
              <a:t>Schematic Diagram</a:t>
            </a:r>
          </a:p>
          <a:p>
            <a:r>
              <a:rPr lang="en-US" sz="2000" dirty="0"/>
              <a:t>PCB Design</a:t>
            </a:r>
          </a:p>
          <a:p>
            <a:r>
              <a:rPr lang="en-US" sz="2000" dirty="0"/>
              <a:t>Silk Screen</a:t>
            </a:r>
          </a:p>
          <a:p>
            <a:r>
              <a:rPr lang="en-US" sz="2000" dirty="0"/>
              <a:t>3D Diagram </a:t>
            </a:r>
          </a:p>
          <a:p>
            <a:r>
              <a:rPr lang="en-US" sz="2000" dirty="0"/>
              <a:t>Animation Video</a:t>
            </a:r>
          </a:p>
          <a:p>
            <a:r>
              <a:rPr lang="en-US" sz="2000" dirty="0"/>
              <a:t>Resource Required</a:t>
            </a:r>
          </a:p>
          <a:p>
            <a:r>
              <a:rPr lang="en-US" sz="2000" dirty="0"/>
              <a:t>Testing and Implementation</a:t>
            </a:r>
          </a:p>
          <a:p>
            <a:r>
              <a:rPr lang="en-US" sz="2000" dirty="0"/>
              <a:t>Cost Estimation</a:t>
            </a:r>
          </a:p>
          <a:p>
            <a:r>
              <a:rPr lang="en-US" sz="2000" dirty="0"/>
              <a:t>Reference Links</a:t>
            </a:r>
          </a:p>
          <a:p>
            <a:r>
              <a:rPr lang="en-US" sz="2000" dirty="0"/>
              <a:t>Individual Progression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13834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Problem in brief</a:t>
            </a:r>
            <a:endParaRPr/>
          </a:p>
        </p:txBody>
      </p:sp>
      <p:sp>
        <p:nvSpPr>
          <p:cNvPr id="5" name="Content Placeholder 2"/>
          <p:cNvSpPr>
            <a:spLocks noGrp="1"/>
          </p:cNvSpPr>
          <p:nvPr>
            <p:ph sz="quarter" idx="1"/>
          </p:nvPr>
        </p:nvSpPr>
        <p:spPr bwMode="auto">
          <a:xfrm>
            <a:off x="990600" y="1304126"/>
            <a:ext cx="8839200" cy="4937125"/>
          </a:xfrm>
        </p:spPr>
        <p:txBody>
          <a:bodyPr/>
          <a:lstStyle/>
          <a:p>
            <a:pPr marL="685800" indent="-228600">
              <a:buFont typeface="Wingdings"/>
              <a:buChar char="Ø"/>
              <a:defRPr/>
            </a:pPr>
            <a:r>
              <a:rPr lang="en-US"/>
              <a:t>Drunk and drive</a:t>
            </a:r>
            <a:br>
              <a:rPr lang="en-US"/>
            </a:br>
            <a:endParaRPr lang="en-US"/>
          </a:p>
          <a:p>
            <a:pPr marL="685800" indent="-228600">
              <a:buFont typeface="Wingdings"/>
              <a:buChar char="Ø"/>
              <a:defRPr/>
            </a:pPr>
            <a:r>
              <a:rPr lang="en-US"/>
              <a:t>Sleep related accidents</a:t>
            </a:r>
            <a:br>
              <a:rPr lang="en-US"/>
            </a:br>
            <a:endParaRPr lang="en-US"/>
          </a:p>
          <a:p>
            <a:pPr marL="685800" indent="-228600">
              <a:buFont typeface="Wingdings"/>
              <a:buChar char="Ø"/>
              <a:defRPr/>
            </a:pPr>
            <a:r>
              <a:rPr lang="en-US"/>
              <a:t>Fire accidents </a:t>
            </a:r>
            <a:endParaRPr/>
          </a:p>
          <a:p>
            <a:pPr marL="685800" indent="-228600">
              <a:buFont typeface="Wingdings"/>
              <a:buChar char="Ø"/>
              <a:defRPr/>
            </a:pPr>
            <a:endParaRPr lang="en-US"/>
          </a:p>
          <a:p>
            <a:pPr marL="685800" indent="-228600">
              <a:buFont typeface="Wingdings"/>
              <a:buChar char="Ø"/>
              <a:defRPr/>
            </a:pPr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 b="1"/>
              <a:t>Project Aim &amp; Objectives</a:t>
            </a:r>
            <a:endParaRPr/>
          </a:p>
        </p:txBody>
      </p:sp>
      <p:sp>
        <p:nvSpPr>
          <p:cNvPr id="5" name="Content Placeholder 2"/>
          <p:cNvSpPr>
            <a:spLocks noGrp="1"/>
          </p:cNvSpPr>
          <p:nvPr>
            <p:ph sz="quarter" idx="1"/>
          </p:nvPr>
        </p:nvSpPr>
        <p:spPr bwMode="auto">
          <a:xfrm>
            <a:off x="990600" y="1295400"/>
            <a:ext cx="8839200" cy="4937125"/>
          </a:xfrm>
        </p:spPr>
        <p:txBody>
          <a:bodyPr/>
          <a:lstStyle/>
          <a:p>
            <a:pPr marL="914400" indent="-914400">
              <a:buNone/>
              <a:defRPr/>
            </a:pPr>
            <a:r>
              <a:rPr lang="en-US" sz="2400" b="1"/>
              <a:t>Aim:  </a:t>
            </a:r>
            <a:endParaRPr/>
          </a:p>
          <a:p>
            <a:pPr marL="463550" indent="0">
              <a:buNone/>
              <a:defRPr/>
            </a:pPr>
            <a:r>
              <a:rPr lang="en-US" sz="2400"/>
              <a:t>The aim of our project is reducing the accident that caused by drowsiness, drunk driving and fire.</a:t>
            </a:r>
            <a:endParaRPr/>
          </a:p>
          <a:p>
            <a:pPr marL="0" indent="0">
              <a:buNone/>
              <a:defRPr/>
            </a:pPr>
            <a:endParaRPr lang="en-US" sz="2400"/>
          </a:p>
          <a:p>
            <a:pPr>
              <a:buFont typeface="Wingdings 3"/>
              <a:buNone/>
              <a:defRPr/>
            </a:pPr>
            <a:r>
              <a:rPr lang="en-US" sz="2400" b="1"/>
              <a:t>Objectives:  </a:t>
            </a:r>
            <a:endParaRPr/>
          </a:p>
          <a:p>
            <a:pPr marL="457200" indent="0">
              <a:buFont typeface="Wingdings"/>
              <a:buChar char="Ø"/>
              <a:defRPr/>
            </a:pPr>
            <a:r>
              <a:rPr lang="en-US" sz="2400"/>
              <a:t>To check whether, driver is sleeping or not.</a:t>
            </a:r>
            <a:endParaRPr/>
          </a:p>
          <a:p>
            <a:pPr marL="457200" indent="0">
              <a:buFont typeface="Wingdings"/>
              <a:buChar char="Ø"/>
              <a:defRPr/>
            </a:pPr>
            <a:r>
              <a:rPr lang="en-US" sz="2400"/>
              <a:t>To check whether, driver has drunk or not.</a:t>
            </a:r>
            <a:endParaRPr/>
          </a:p>
          <a:p>
            <a:pPr marL="457200" indent="0">
              <a:buFont typeface="Wingdings"/>
              <a:buChar char="Ø"/>
              <a:defRPr/>
            </a:pPr>
            <a:r>
              <a:rPr lang="en-US" sz="2400"/>
              <a:t>To reduce fire-based accidents.</a:t>
            </a:r>
            <a:endParaRPr/>
          </a:p>
          <a:p>
            <a:pPr marL="457200" indent="0">
              <a:buFont typeface="Wingdings"/>
              <a:buChar char="Ø"/>
              <a:defRPr/>
            </a:pPr>
            <a:r>
              <a:rPr lang="en-US" sz="2400"/>
              <a:t>To inform to his well wishers about unstable situations.</a:t>
            </a:r>
            <a:endParaRPr/>
          </a:p>
          <a:p>
            <a:pPr marL="682625" indent="-225425">
              <a:buFont typeface="Wingdings"/>
              <a:buChar char="Ø"/>
              <a:defRPr/>
            </a:pPr>
            <a:r>
              <a:rPr lang="en-US" sz="2400"/>
              <a:t>To identify the current location of vehicle in the unstable situations.</a:t>
            </a:r>
            <a:endParaRPr/>
          </a:p>
          <a:p>
            <a:pPr marL="457200" indent="0">
              <a:buFont typeface="Wingdings"/>
              <a:buChar char="Ø"/>
              <a:defRPr/>
            </a:pPr>
            <a:endParaRPr lang="en-US"/>
          </a:p>
          <a:p>
            <a:pPr>
              <a:buFont typeface="Wingdings 3"/>
              <a:buNone/>
              <a:defRPr/>
            </a:pPr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Rectangle: Rounded Corners 5"/>
          <p:cNvSpPr/>
          <p:nvPr/>
        </p:nvSpPr>
        <p:spPr bwMode="auto">
          <a:xfrm>
            <a:off x="-20444" y="5744774"/>
            <a:ext cx="11506200" cy="1066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 bwMode="auto">
          <a:xfrm>
            <a:off x="457200" y="54142"/>
            <a:ext cx="8231088" cy="990600"/>
          </a:xfrm>
        </p:spPr>
        <p:txBody>
          <a:bodyPr/>
          <a:lstStyle/>
          <a:p>
            <a:pPr algn="ctr">
              <a:defRPr/>
            </a:pPr>
            <a:r>
              <a:rPr lang="en-US" dirty="0"/>
              <a:t>Proposed Solution – System Diagram</a:t>
            </a:r>
            <a:endParaRPr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9A778CDC-A52F-83BF-39FA-A14B002907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6900" y="1196752"/>
            <a:ext cx="6546883" cy="5661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Rectangle: Rounded Corners 6"/>
          <p:cNvSpPr/>
          <p:nvPr/>
        </p:nvSpPr>
        <p:spPr bwMode="auto">
          <a:xfrm>
            <a:off x="0" y="5614220"/>
            <a:ext cx="11506200" cy="1066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: Rounded Corners 5"/>
          <p:cNvSpPr/>
          <p:nvPr/>
        </p:nvSpPr>
        <p:spPr bwMode="auto">
          <a:xfrm>
            <a:off x="342900" y="331911"/>
            <a:ext cx="11506200" cy="1066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Title 3"/>
          <p:cNvSpPr>
            <a:spLocks noGrp="1"/>
          </p:cNvSpPr>
          <p:nvPr>
            <p:ph type="title"/>
          </p:nvPr>
        </p:nvSpPr>
        <p:spPr bwMode="auto">
          <a:xfrm>
            <a:off x="0" y="2797422"/>
            <a:ext cx="2358485" cy="990600"/>
          </a:xfrm>
        </p:spPr>
        <p:txBody>
          <a:bodyPr/>
          <a:lstStyle/>
          <a:p>
            <a:pPr algn="ctr">
              <a:defRPr/>
            </a:pPr>
            <a:r>
              <a:rPr lang="en-US"/>
              <a:t>Circuit </a:t>
            </a:r>
            <a:br>
              <a:rPr lang="en-US"/>
            </a:br>
            <a:r>
              <a:rPr lang="en-US"/>
              <a:t>Diagram</a:t>
            </a:r>
          </a:p>
        </p:txBody>
      </p:sp>
      <p:pic>
        <p:nvPicPr>
          <p:cNvPr id="7" name="Ink 1"/>
          <p:cNvPicPr/>
          <p:nvPr/>
        </p:nvPicPr>
        <p:blipFill>
          <a:blip r:embed="rId2"/>
          <a:stretch/>
        </p:blipFill>
        <p:spPr bwMode="auto">
          <a:xfrm>
            <a:off x="2807854" y="3444489"/>
            <a:ext cx="9000" cy="9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5F3B2C2-DDB2-A0D6-2A92-AE9224A539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1668" y="0"/>
            <a:ext cx="1027505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B5916-F5B5-C8FB-E4AD-CAF9EAC32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Schematic 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E87362-88D9-8F7B-F2A3-2BD10B97F8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464" y="1318755"/>
            <a:ext cx="9307224" cy="538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355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EC6B-2DC2-537B-5C80-4027C4D7D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PCB Design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23A56E-A01A-60D2-C434-AF114C81B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520" y="1268760"/>
            <a:ext cx="8424936" cy="5468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1436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Arial"/>
        <a:cs typeface="Arial"/>
      </a:majorFont>
      <a:minorFont>
        <a:latin typeface="Gill Sans MT"/>
        <a:ea typeface="Arial"/>
        <a:cs typeface="Arial"/>
      </a:minorFont>
    </a:fontScheme>
    <a:fmtScheme name="Origin">
      <a:fillStyleLst>
        <a:solidFill>
          <a:schemeClr val="phClr"/>
        </a:solidFill>
        <a:gradFill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29</TotalTime>
  <Words>1066</Words>
  <Application>Microsoft Office PowerPoint</Application>
  <DocSecurity>0</DocSecurity>
  <PresentationFormat>Widescreen</PresentationFormat>
  <Paragraphs>172</Paragraphs>
  <Slides>27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Bookman Old Style</vt:lpstr>
      <vt:lpstr>Gill Sans MT</vt:lpstr>
      <vt:lpstr>Times New Roman</vt:lpstr>
      <vt:lpstr>Wingdings</vt:lpstr>
      <vt:lpstr>Wingdings 3</vt:lpstr>
      <vt:lpstr>Origin</vt:lpstr>
      <vt:lpstr> Anti-Sleep alarm with Alcohol &amp; flame detector</vt:lpstr>
      <vt:lpstr>Group Members</vt:lpstr>
      <vt:lpstr>Outline</vt:lpstr>
      <vt:lpstr>Problem in brief</vt:lpstr>
      <vt:lpstr>Project Aim &amp; Objectives</vt:lpstr>
      <vt:lpstr>Proposed Solution – System Diagram</vt:lpstr>
      <vt:lpstr>Circuit  Diagram</vt:lpstr>
      <vt:lpstr>Schematic Diagram</vt:lpstr>
      <vt:lpstr>PCB Design</vt:lpstr>
      <vt:lpstr>Silkscreen</vt:lpstr>
      <vt:lpstr>3D Diagram</vt:lpstr>
      <vt:lpstr>PowerPoint Presentation</vt:lpstr>
      <vt:lpstr>PowerPoint Presentation</vt:lpstr>
      <vt:lpstr>When detecting the fire…</vt:lpstr>
      <vt:lpstr>When sensing the Alcohol…</vt:lpstr>
      <vt:lpstr>Eye blinking sensor and Headband</vt:lpstr>
      <vt:lpstr>Resource Required</vt:lpstr>
      <vt:lpstr>Testing and Implementation</vt:lpstr>
      <vt:lpstr>When flame is detected</vt:lpstr>
      <vt:lpstr>When alcohol is detected</vt:lpstr>
      <vt:lpstr>When vehicle is not moving and moving</vt:lpstr>
      <vt:lpstr>When driver is sleeping </vt:lpstr>
      <vt:lpstr>Cost Estimation</vt:lpstr>
      <vt:lpstr>Reference links</vt:lpstr>
      <vt:lpstr>Reference Links </vt:lpstr>
      <vt:lpstr>Individual Progress and  Simulation</vt:lpstr>
      <vt:lpstr>   </vt:lpstr>
    </vt:vector>
  </TitlesOfParts>
  <Manager/>
  <Company>Home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Dulantha</dc:creator>
  <cp:keywords/>
  <dc:description/>
  <cp:lastModifiedBy>Raguraj Sivanantham</cp:lastModifiedBy>
  <cp:revision>28</cp:revision>
  <dcterms:created xsi:type="dcterms:W3CDTF">2011-08-15T16:28:11Z</dcterms:created>
  <dcterms:modified xsi:type="dcterms:W3CDTF">2024-11-29T17:09:21Z</dcterms:modified>
  <cp:category/>
  <dc:identifier/>
  <cp:contentStatus/>
  <dc:language/>
  <cp:version/>
</cp:coreProperties>
</file>